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4.xml"/><Relationship Id="rId98" Type="http://schemas.openxmlformats.org/officeDocument/2006/relationships/slide" Target="slides/slide93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" Type="http://schemas.openxmlformats.org/officeDocument/2006/relationships/slide" Target="slides/slide4.xml"/><Relationship Id="rId89" Type="http://schemas.openxmlformats.org/officeDocument/2006/relationships/slide" Target="slides/slide84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80" Type="http://schemas.openxmlformats.org/officeDocument/2006/relationships/slide" Target="slides/slide75.xml"/><Relationship Id="rId8" Type="http://schemas.openxmlformats.org/officeDocument/2006/relationships/slide" Target="slides/slide3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7" Type="http://schemas.openxmlformats.org/officeDocument/2006/relationships/slide" Target="slides/slide2.xml"/><Relationship Id="rId69" Type="http://schemas.openxmlformats.org/officeDocument/2006/relationships/slide" Target="slides/slide64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0" Type="http://schemas.openxmlformats.org/officeDocument/2006/relationships/slide" Target="slides/slide55.xml"/><Relationship Id="rId6" Type="http://schemas.openxmlformats.org/officeDocument/2006/relationships/slide" Target="slides/slide1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8" Type="http://schemas.openxmlformats.org/officeDocument/2006/relationships/tableStyles" Target="tableStyles.xml"/><Relationship Id="rId107" Type="http://schemas.openxmlformats.org/officeDocument/2006/relationships/viewProps" Target="viewProps.xml"/><Relationship Id="rId106" Type="http://schemas.openxmlformats.org/officeDocument/2006/relationships/presProps" Target="presProps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0" Type="http://schemas.openxmlformats.org/officeDocument/2006/relationships/image" Target="../media/image30.wmf"/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97.wmf"/><Relationship Id="rId8" Type="http://schemas.openxmlformats.org/officeDocument/2006/relationships/image" Target="../media/image96.wmf"/><Relationship Id="rId7" Type="http://schemas.openxmlformats.org/officeDocument/2006/relationships/image" Target="../media/image95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95.wmf"/><Relationship Id="rId8" Type="http://schemas.openxmlformats.org/officeDocument/2006/relationships/image" Target="../media/image94.wmf"/><Relationship Id="rId7" Type="http://schemas.openxmlformats.org/officeDocument/2006/relationships/image" Target="../media/image93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Relationship Id="rId3" Type="http://schemas.openxmlformats.org/officeDocument/2006/relationships/image" Target="../media/image89.wmf"/><Relationship Id="rId2" Type="http://schemas.openxmlformats.org/officeDocument/2006/relationships/image" Target="../media/image100.wmf"/><Relationship Id="rId11" Type="http://schemas.openxmlformats.org/officeDocument/2006/relationships/image" Target="../media/image97.wmf"/><Relationship Id="rId10" Type="http://schemas.openxmlformats.org/officeDocument/2006/relationships/image" Target="../media/image96.wmf"/><Relationship Id="rId1" Type="http://schemas.openxmlformats.org/officeDocument/2006/relationships/image" Target="../media/image9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79.wmf"/><Relationship Id="rId8" Type="http://schemas.openxmlformats.org/officeDocument/2006/relationships/image" Target="../media/image110.wmf"/><Relationship Id="rId7" Type="http://schemas.openxmlformats.org/officeDocument/2006/relationships/image" Target="../media/image109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71.wmf"/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0" Type="http://schemas.openxmlformats.org/officeDocument/2006/relationships/image" Target="../media/image111.wmf"/><Relationship Id="rId1" Type="http://schemas.openxmlformats.org/officeDocument/2006/relationships/image" Target="../media/image10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7" Type="http://schemas.openxmlformats.org/officeDocument/2006/relationships/image" Target="../media/image79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13.wmf"/><Relationship Id="rId3" Type="http://schemas.openxmlformats.org/officeDocument/2006/relationships/image" Target="../media/image112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2.wmf"/><Relationship Id="rId8" Type="http://schemas.openxmlformats.org/officeDocument/2006/relationships/image" Target="../media/image121.wmf"/><Relationship Id="rId7" Type="http://schemas.openxmlformats.org/officeDocument/2006/relationships/image" Target="../media/image120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17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wmf"/><Relationship Id="rId8" Type="http://schemas.openxmlformats.org/officeDocument/2006/relationships/image" Target="../media/image120.wmf"/><Relationship Id="rId7" Type="http://schemas.openxmlformats.org/officeDocument/2006/relationships/image" Target="../media/image119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26.wmf"/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0" Type="http://schemas.openxmlformats.org/officeDocument/2006/relationships/image" Target="../media/image122.wmf"/><Relationship Id="rId1" Type="http://schemas.openxmlformats.org/officeDocument/2006/relationships/image" Target="../media/image123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35.wmf"/><Relationship Id="rId8" Type="http://schemas.openxmlformats.org/officeDocument/2006/relationships/image" Target="../media/image134.wmf"/><Relationship Id="rId7" Type="http://schemas.openxmlformats.org/officeDocument/2006/relationships/image" Target="../media/image133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8" Type="http://schemas.openxmlformats.org/officeDocument/2006/relationships/image" Target="../media/image143.wmf"/><Relationship Id="rId17" Type="http://schemas.openxmlformats.org/officeDocument/2006/relationships/image" Target="../media/image142.wmf"/><Relationship Id="rId16" Type="http://schemas.openxmlformats.org/officeDocument/2006/relationships/image" Target="../media/image141.wmf"/><Relationship Id="rId15" Type="http://schemas.openxmlformats.org/officeDocument/2006/relationships/image" Target="../media/image140.wmf"/><Relationship Id="rId14" Type="http://schemas.openxmlformats.org/officeDocument/2006/relationships/image" Target="../media/image139.wmf"/><Relationship Id="rId13" Type="http://schemas.openxmlformats.org/officeDocument/2006/relationships/image" Target="../media/image138.wmf"/><Relationship Id="rId12" Type="http://schemas.openxmlformats.org/officeDocument/2006/relationships/image" Target="../media/image137.wmf"/><Relationship Id="rId11" Type="http://schemas.openxmlformats.org/officeDocument/2006/relationships/image" Target="../media/image89.wmf"/><Relationship Id="rId10" Type="http://schemas.openxmlformats.org/officeDocument/2006/relationships/image" Target="../media/image136.wmf"/><Relationship Id="rId1" Type="http://schemas.openxmlformats.org/officeDocument/2006/relationships/image" Target="../media/image127.wmf"/></Relationships>
</file>

<file path=ppt/drawings/_rels/vmlDrawing1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7.wmf"/><Relationship Id="rId8" Type="http://schemas.openxmlformats.org/officeDocument/2006/relationships/image" Target="../media/image156.wmf"/><Relationship Id="rId7" Type="http://schemas.openxmlformats.org/officeDocument/2006/relationships/image" Target="../media/image155.wmf"/><Relationship Id="rId6" Type="http://schemas.openxmlformats.org/officeDocument/2006/relationships/image" Target="../media/image154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9" Type="http://schemas.openxmlformats.org/officeDocument/2006/relationships/image" Target="../media/image167.wmf"/><Relationship Id="rId18" Type="http://schemas.openxmlformats.org/officeDocument/2006/relationships/image" Target="../media/image166.wmf"/><Relationship Id="rId17" Type="http://schemas.openxmlformats.org/officeDocument/2006/relationships/image" Target="../media/image165.wmf"/><Relationship Id="rId16" Type="http://schemas.openxmlformats.org/officeDocument/2006/relationships/image" Target="../media/image164.wmf"/><Relationship Id="rId15" Type="http://schemas.openxmlformats.org/officeDocument/2006/relationships/image" Target="../media/image163.wmf"/><Relationship Id="rId14" Type="http://schemas.openxmlformats.org/officeDocument/2006/relationships/image" Target="../media/image162.wmf"/><Relationship Id="rId13" Type="http://schemas.openxmlformats.org/officeDocument/2006/relationships/image" Target="../media/image161.wmf"/><Relationship Id="rId12" Type="http://schemas.openxmlformats.org/officeDocument/2006/relationships/image" Target="../media/image160.wmf"/><Relationship Id="rId11" Type="http://schemas.openxmlformats.org/officeDocument/2006/relationships/image" Target="../media/image159.wmf"/><Relationship Id="rId10" Type="http://schemas.openxmlformats.org/officeDocument/2006/relationships/image" Target="../media/image158.wmf"/><Relationship Id="rId1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0.vml.rels><?xml version="1.0" encoding="UTF-8" standalone="yes"?>
<Relationships xmlns="http://schemas.openxmlformats.org/package/2006/relationships"><Relationship Id="rId7" Type="http://schemas.openxmlformats.org/officeDocument/2006/relationships/image" Target="../media/image176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2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3.wmf"/><Relationship Id="rId8" Type="http://schemas.openxmlformats.org/officeDocument/2006/relationships/image" Target="../media/image162.wmf"/><Relationship Id="rId7" Type="http://schemas.openxmlformats.org/officeDocument/2006/relationships/image" Target="../media/image161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8" Type="http://schemas.openxmlformats.org/officeDocument/2006/relationships/image" Target="../media/image181.wmf"/><Relationship Id="rId17" Type="http://schemas.openxmlformats.org/officeDocument/2006/relationships/image" Target="../media/image180.wmf"/><Relationship Id="rId16" Type="http://schemas.openxmlformats.org/officeDocument/2006/relationships/image" Target="../media/image179.wmf"/><Relationship Id="rId15" Type="http://schemas.openxmlformats.org/officeDocument/2006/relationships/image" Target="../media/image178.wmf"/><Relationship Id="rId14" Type="http://schemas.openxmlformats.org/officeDocument/2006/relationships/image" Target="../media/image177.wmf"/><Relationship Id="rId13" Type="http://schemas.openxmlformats.org/officeDocument/2006/relationships/image" Target="../media/image167.wmf"/><Relationship Id="rId12" Type="http://schemas.openxmlformats.org/officeDocument/2006/relationships/image" Target="../media/image166.wmf"/><Relationship Id="rId11" Type="http://schemas.openxmlformats.org/officeDocument/2006/relationships/image" Target="../media/image165.wmf"/><Relationship Id="rId10" Type="http://schemas.openxmlformats.org/officeDocument/2006/relationships/image" Target="../media/image164.wmf"/><Relationship Id="rId1" Type="http://schemas.openxmlformats.org/officeDocument/2006/relationships/image" Target="../media/image155.wmf"/></Relationships>
</file>

<file path=ppt/drawings/_rels/vmlDrawing2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7.wmf"/><Relationship Id="rId4" Type="http://schemas.openxmlformats.org/officeDocument/2006/relationships/image" Target="../media/image186.wmf"/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57.wmf"/></Relationships>
</file>

<file path=ppt/drawings/_rels/vmlDrawing2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8.wmf"/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5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25.vml.rels><?xml version="1.0" encoding="UTF-8" standalone="yes"?>
<Relationships xmlns="http://schemas.openxmlformats.org/package/2006/relationships"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88.wmf"/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57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7" Type="http://schemas.openxmlformats.org/officeDocument/2006/relationships/image" Target="../media/image206.wmf"/><Relationship Id="rId6" Type="http://schemas.openxmlformats.org/officeDocument/2006/relationships/image" Target="../media/image205.wmf"/><Relationship Id="rId5" Type="http://schemas.openxmlformats.org/officeDocument/2006/relationships/image" Target="../media/image204.wmf"/><Relationship Id="rId4" Type="http://schemas.openxmlformats.org/officeDocument/2006/relationships/image" Target="../media/image203.wmf"/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/Relationships>
</file>

<file path=ppt/drawings/_rels/vmlDrawing27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1.wmf"/><Relationship Id="rId3" Type="http://schemas.openxmlformats.org/officeDocument/2006/relationships/image" Target="../media/image210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/Relationships>
</file>

<file path=ppt/drawings/_rels/vmlDrawing28.v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image" Target="../media/image43.wmf"/><Relationship Id="rId7" Type="http://schemas.openxmlformats.org/officeDocument/2006/relationships/image" Target="../media/image217.wmf"/><Relationship Id="rId6" Type="http://schemas.openxmlformats.org/officeDocument/2006/relationships/image" Target="../media/image215.wmf"/><Relationship Id="rId5" Type="http://schemas.openxmlformats.org/officeDocument/2006/relationships/image" Target="../media/image210.wmf"/><Relationship Id="rId4" Type="http://schemas.openxmlformats.org/officeDocument/2006/relationships/image" Target="../media/image214.wmf"/><Relationship Id="rId3" Type="http://schemas.openxmlformats.org/officeDocument/2006/relationships/image" Target="../media/image213.wmf"/><Relationship Id="rId2" Type="http://schemas.openxmlformats.org/officeDocument/2006/relationships/image" Target="../media/image209.wmf"/><Relationship Id="rId1" Type="http://schemas.openxmlformats.org/officeDocument/2006/relationships/image" Target="../media/image212.wmf"/></Relationships>
</file>

<file path=ppt/drawings/_rels/vmlDrawing2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wmf"/><Relationship Id="rId8" Type="http://schemas.openxmlformats.org/officeDocument/2006/relationships/image" Target="../media/image109.wmf"/><Relationship Id="rId7" Type="http://schemas.openxmlformats.org/officeDocument/2006/relationships/image" Target="../media/image224.wmf"/><Relationship Id="rId6" Type="http://schemas.openxmlformats.org/officeDocument/2006/relationships/image" Target="../media/image223.wmf"/><Relationship Id="rId5" Type="http://schemas.openxmlformats.org/officeDocument/2006/relationships/image" Target="../media/image222.wmf"/><Relationship Id="rId4" Type="http://schemas.openxmlformats.org/officeDocument/2006/relationships/image" Target="../media/image71.wmf"/><Relationship Id="rId3" Type="http://schemas.openxmlformats.org/officeDocument/2006/relationships/image" Target="../media/image221.wmf"/><Relationship Id="rId2" Type="http://schemas.openxmlformats.org/officeDocument/2006/relationships/image" Target="../media/image220.wmf"/><Relationship Id="rId12" Type="http://schemas.openxmlformats.org/officeDocument/2006/relationships/image" Target="../media/image225.wmf"/><Relationship Id="rId11" Type="http://schemas.openxmlformats.org/officeDocument/2006/relationships/image" Target="../media/image111.wmf"/><Relationship Id="rId10" Type="http://schemas.openxmlformats.org/officeDocument/2006/relationships/image" Target="../media/image79.wmf"/><Relationship Id="rId1" Type="http://schemas.openxmlformats.org/officeDocument/2006/relationships/image" Target="../media/image219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7" Type="http://schemas.openxmlformats.org/officeDocument/2006/relationships/image" Target="../media/image228.wmf"/><Relationship Id="rId6" Type="http://schemas.openxmlformats.org/officeDocument/2006/relationships/image" Target="../media/image111.wmf"/><Relationship Id="rId5" Type="http://schemas.openxmlformats.org/officeDocument/2006/relationships/image" Target="../media/image79.wmf"/><Relationship Id="rId4" Type="http://schemas.openxmlformats.org/officeDocument/2006/relationships/image" Target="../media/image110.wmf"/><Relationship Id="rId3" Type="http://schemas.openxmlformats.org/officeDocument/2006/relationships/image" Target="../media/image109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/Relationships>
</file>

<file path=ppt/drawings/_rels/vmlDrawing3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38.wmf"/><Relationship Id="rId8" Type="http://schemas.openxmlformats.org/officeDocument/2006/relationships/image" Target="../media/image237.wmf"/><Relationship Id="rId7" Type="http://schemas.openxmlformats.org/officeDocument/2006/relationships/image" Target="../media/image236.wmf"/><Relationship Id="rId6" Type="http://schemas.openxmlformats.org/officeDocument/2006/relationships/image" Target="../media/image235.wmf"/><Relationship Id="rId5" Type="http://schemas.openxmlformats.org/officeDocument/2006/relationships/image" Target="../media/image234.wmf"/><Relationship Id="rId4" Type="http://schemas.openxmlformats.org/officeDocument/2006/relationships/image" Target="../media/image233.wmf"/><Relationship Id="rId3" Type="http://schemas.openxmlformats.org/officeDocument/2006/relationships/image" Target="../media/image232.wmf"/><Relationship Id="rId2" Type="http://schemas.openxmlformats.org/officeDocument/2006/relationships/image" Target="../media/image231.wmf"/><Relationship Id="rId16" Type="http://schemas.openxmlformats.org/officeDocument/2006/relationships/image" Target="../media/image243.wmf"/><Relationship Id="rId15" Type="http://schemas.openxmlformats.org/officeDocument/2006/relationships/image" Target="../media/image242.wmf"/><Relationship Id="rId14" Type="http://schemas.openxmlformats.org/officeDocument/2006/relationships/image" Target="../media/image94.wmf"/><Relationship Id="rId13" Type="http://schemas.openxmlformats.org/officeDocument/2006/relationships/image" Target="../media/image89.wmf"/><Relationship Id="rId12" Type="http://schemas.openxmlformats.org/officeDocument/2006/relationships/image" Target="../media/image241.wmf"/><Relationship Id="rId11" Type="http://schemas.openxmlformats.org/officeDocument/2006/relationships/image" Target="../media/image240.wmf"/><Relationship Id="rId10" Type="http://schemas.openxmlformats.org/officeDocument/2006/relationships/image" Target="../media/image239.wmf"/><Relationship Id="rId1" Type="http://schemas.openxmlformats.org/officeDocument/2006/relationships/image" Target="../media/image23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6.wmf"/></Relationships>
</file>

<file path=ppt/drawings/_rels/vmlDrawing3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wmf"/><Relationship Id="rId8" Type="http://schemas.openxmlformats.org/officeDocument/2006/relationships/image" Target="../media/image109.wmf"/><Relationship Id="rId7" Type="http://schemas.openxmlformats.org/officeDocument/2006/relationships/image" Target="../media/image249.wmf"/><Relationship Id="rId6" Type="http://schemas.openxmlformats.org/officeDocument/2006/relationships/image" Target="../media/image223.wmf"/><Relationship Id="rId5" Type="http://schemas.openxmlformats.org/officeDocument/2006/relationships/image" Target="../media/image222.wmf"/><Relationship Id="rId4" Type="http://schemas.openxmlformats.org/officeDocument/2006/relationships/image" Target="../media/image71.wmf"/><Relationship Id="rId3" Type="http://schemas.openxmlformats.org/officeDocument/2006/relationships/image" Target="../media/image248.wmf"/><Relationship Id="rId2" Type="http://schemas.openxmlformats.org/officeDocument/2006/relationships/image" Target="../media/image247.wmf"/><Relationship Id="rId12" Type="http://schemas.openxmlformats.org/officeDocument/2006/relationships/image" Target="../media/image251.wmf"/><Relationship Id="rId11" Type="http://schemas.openxmlformats.org/officeDocument/2006/relationships/image" Target="../media/image111.wmf"/><Relationship Id="rId10" Type="http://schemas.openxmlformats.org/officeDocument/2006/relationships/image" Target="../media/image79.wmf"/><Relationship Id="rId1" Type="http://schemas.openxmlformats.org/officeDocument/2006/relationships/image" Target="../media/image221.wmf"/></Relationships>
</file>

<file path=ppt/drawings/_rels/vmlDrawing3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56.wmf"/><Relationship Id="rId8" Type="http://schemas.openxmlformats.org/officeDocument/2006/relationships/image" Target="../media/image255.wmf"/><Relationship Id="rId7" Type="http://schemas.openxmlformats.org/officeDocument/2006/relationships/image" Target="../media/image254.wmf"/><Relationship Id="rId6" Type="http://schemas.openxmlformats.org/officeDocument/2006/relationships/image" Target="../media/image111.wmf"/><Relationship Id="rId5" Type="http://schemas.openxmlformats.org/officeDocument/2006/relationships/image" Target="../media/image79.wmf"/><Relationship Id="rId4" Type="http://schemas.openxmlformats.org/officeDocument/2006/relationships/image" Target="../media/image110.wmf"/><Relationship Id="rId3" Type="http://schemas.openxmlformats.org/officeDocument/2006/relationships/image" Target="../media/image109.wmf"/><Relationship Id="rId2" Type="http://schemas.openxmlformats.org/officeDocument/2006/relationships/image" Target="../media/image253.wmf"/><Relationship Id="rId18" Type="http://schemas.openxmlformats.org/officeDocument/2006/relationships/image" Target="../media/image265.wmf"/><Relationship Id="rId17" Type="http://schemas.openxmlformats.org/officeDocument/2006/relationships/image" Target="../media/image264.wmf"/><Relationship Id="rId16" Type="http://schemas.openxmlformats.org/officeDocument/2006/relationships/image" Target="../media/image263.wmf"/><Relationship Id="rId15" Type="http://schemas.openxmlformats.org/officeDocument/2006/relationships/image" Target="../media/image262.wmf"/><Relationship Id="rId14" Type="http://schemas.openxmlformats.org/officeDocument/2006/relationships/image" Target="../media/image261.wmf"/><Relationship Id="rId13" Type="http://schemas.openxmlformats.org/officeDocument/2006/relationships/image" Target="../media/image260.wmf"/><Relationship Id="rId12" Type="http://schemas.openxmlformats.org/officeDocument/2006/relationships/image" Target="../media/image259.wmf"/><Relationship Id="rId11" Type="http://schemas.openxmlformats.org/officeDocument/2006/relationships/image" Target="../media/image258.wmf"/><Relationship Id="rId10" Type="http://schemas.openxmlformats.org/officeDocument/2006/relationships/image" Target="../media/image257.wmf"/><Relationship Id="rId1" Type="http://schemas.openxmlformats.org/officeDocument/2006/relationships/image" Target="../media/image252.wmf"/></Relationships>
</file>

<file path=ppt/drawings/_rels/vmlDrawing35.vml.rels><?xml version="1.0" encoding="UTF-8" standalone="yes"?>
<Relationships xmlns="http://schemas.openxmlformats.org/package/2006/relationships"><Relationship Id="rId9" Type="http://schemas.openxmlformats.org/officeDocument/2006/relationships/image" Target="../media/image274.wmf"/><Relationship Id="rId8" Type="http://schemas.openxmlformats.org/officeDocument/2006/relationships/image" Target="../media/image273.wmf"/><Relationship Id="rId7" Type="http://schemas.openxmlformats.org/officeDocument/2006/relationships/image" Target="../media/image272.wmf"/><Relationship Id="rId6" Type="http://schemas.openxmlformats.org/officeDocument/2006/relationships/image" Target="../media/image271.wmf"/><Relationship Id="rId5" Type="http://schemas.openxmlformats.org/officeDocument/2006/relationships/image" Target="../media/image270.wmf"/><Relationship Id="rId4" Type="http://schemas.openxmlformats.org/officeDocument/2006/relationships/image" Target="../media/image269.wmf"/><Relationship Id="rId3" Type="http://schemas.openxmlformats.org/officeDocument/2006/relationships/image" Target="../media/image268.wmf"/><Relationship Id="rId2" Type="http://schemas.openxmlformats.org/officeDocument/2006/relationships/image" Target="../media/image267.wmf"/><Relationship Id="rId18" Type="http://schemas.openxmlformats.org/officeDocument/2006/relationships/image" Target="../media/image283.wmf"/><Relationship Id="rId17" Type="http://schemas.openxmlformats.org/officeDocument/2006/relationships/image" Target="../media/image282.wmf"/><Relationship Id="rId16" Type="http://schemas.openxmlformats.org/officeDocument/2006/relationships/image" Target="../media/image281.wmf"/><Relationship Id="rId15" Type="http://schemas.openxmlformats.org/officeDocument/2006/relationships/image" Target="../media/image280.wmf"/><Relationship Id="rId14" Type="http://schemas.openxmlformats.org/officeDocument/2006/relationships/image" Target="../media/image279.wmf"/><Relationship Id="rId13" Type="http://schemas.openxmlformats.org/officeDocument/2006/relationships/image" Target="../media/image278.wmf"/><Relationship Id="rId12" Type="http://schemas.openxmlformats.org/officeDocument/2006/relationships/image" Target="../media/image277.wmf"/><Relationship Id="rId11" Type="http://schemas.openxmlformats.org/officeDocument/2006/relationships/image" Target="../media/image276.wmf"/><Relationship Id="rId10" Type="http://schemas.openxmlformats.org/officeDocument/2006/relationships/image" Target="../media/image275.wmf"/><Relationship Id="rId1" Type="http://schemas.openxmlformats.org/officeDocument/2006/relationships/image" Target="../media/image266.wmf"/></Relationships>
</file>

<file path=ppt/drawings/_rels/vmlDrawing36.vml.rels><?xml version="1.0" encoding="UTF-8" standalone="yes"?>
<Relationships xmlns="http://schemas.openxmlformats.org/package/2006/relationships"><Relationship Id="rId9" Type="http://schemas.openxmlformats.org/officeDocument/2006/relationships/image" Target="../media/image297.wmf"/><Relationship Id="rId8" Type="http://schemas.openxmlformats.org/officeDocument/2006/relationships/image" Target="../media/image293.wmf"/><Relationship Id="rId7" Type="http://schemas.openxmlformats.org/officeDocument/2006/relationships/image" Target="../media/image292.wmf"/><Relationship Id="rId6" Type="http://schemas.openxmlformats.org/officeDocument/2006/relationships/image" Target="../media/image291.wmf"/><Relationship Id="rId5" Type="http://schemas.openxmlformats.org/officeDocument/2006/relationships/image" Target="../media/image290.wmf"/><Relationship Id="rId4" Type="http://schemas.openxmlformats.org/officeDocument/2006/relationships/image" Target="../media/image289.wmf"/><Relationship Id="rId3" Type="http://schemas.openxmlformats.org/officeDocument/2006/relationships/image" Target="../media/image288.wmf"/><Relationship Id="rId2" Type="http://schemas.openxmlformats.org/officeDocument/2006/relationships/image" Target="../media/image287.wmf"/><Relationship Id="rId10" Type="http://schemas.openxmlformats.org/officeDocument/2006/relationships/image" Target="../media/image298.wmf"/><Relationship Id="rId1" Type="http://schemas.openxmlformats.org/officeDocument/2006/relationships/image" Target="../media/image286.wmf"/></Relationships>
</file>

<file path=ppt/drawings/_rels/vmlDrawing37.vml.rels><?xml version="1.0" encoding="UTF-8" standalone="yes"?>
<Relationships xmlns="http://schemas.openxmlformats.org/package/2006/relationships"><Relationship Id="rId9" Type="http://schemas.openxmlformats.org/officeDocument/2006/relationships/image" Target="../media/image308.wmf"/><Relationship Id="rId8" Type="http://schemas.openxmlformats.org/officeDocument/2006/relationships/image" Target="../media/image307.wmf"/><Relationship Id="rId7" Type="http://schemas.openxmlformats.org/officeDocument/2006/relationships/image" Target="../media/image306.wmf"/><Relationship Id="rId6" Type="http://schemas.openxmlformats.org/officeDocument/2006/relationships/image" Target="../media/image305.wmf"/><Relationship Id="rId5" Type="http://schemas.openxmlformats.org/officeDocument/2006/relationships/image" Target="../media/image304.wmf"/><Relationship Id="rId4" Type="http://schemas.openxmlformats.org/officeDocument/2006/relationships/image" Target="../media/image303.wmf"/><Relationship Id="rId3" Type="http://schemas.openxmlformats.org/officeDocument/2006/relationships/image" Target="../media/image302.wmf"/><Relationship Id="rId2" Type="http://schemas.openxmlformats.org/officeDocument/2006/relationships/image" Target="../media/image301.wmf"/><Relationship Id="rId18" Type="http://schemas.openxmlformats.org/officeDocument/2006/relationships/image" Target="../media/image317.wmf"/><Relationship Id="rId17" Type="http://schemas.openxmlformats.org/officeDocument/2006/relationships/image" Target="../media/image316.wmf"/><Relationship Id="rId16" Type="http://schemas.openxmlformats.org/officeDocument/2006/relationships/image" Target="../media/image315.wmf"/><Relationship Id="rId15" Type="http://schemas.openxmlformats.org/officeDocument/2006/relationships/image" Target="../media/image314.wmf"/><Relationship Id="rId14" Type="http://schemas.openxmlformats.org/officeDocument/2006/relationships/image" Target="../media/image313.wmf"/><Relationship Id="rId13" Type="http://schemas.openxmlformats.org/officeDocument/2006/relationships/image" Target="../media/image312.wmf"/><Relationship Id="rId12" Type="http://schemas.openxmlformats.org/officeDocument/2006/relationships/image" Target="../media/image311.wmf"/><Relationship Id="rId11" Type="http://schemas.openxmlformats.org/officeDocument/2006/relationships/image" Target="../media/image310.wmf"/><Relationship Id="rId10" Type="http://schemas.openxmlformats.org/officeDocument/2006/relationships/image" Target="../media/image309.wmf"/><Relationship Id="rId1" Type="http://schemas.openxmlformats.org/officeDocument/2006/relationships/image" Target="../media/image300.wmf"/></Relationships>
</file>

<file path=ppt/drawings/_rels/vmlDrawing38.vml.rels><?xml version="1.0" encoding="UTF-8" standalone="yes"?>
<Relationships xmlns="http://schemas.openxmlformats.org/package/2006/relationships"><Relationship Id="rId9" Type="http://schemas.openxmlformats.org/officeDocument/2006/relationships/image" Target="../media/image326.wmf"/><Relationship Id="rId8" Type="http://schemas.openxmlformats.org/officeDocument/2006/relationships/image" Target="../media/image325.wmf"/><Relationship Id="rId7" Type="http://schemas.openxmlformats.org/officeDocument/2006/relationships/image" Target="../media/image324.wmf"/><Relationship Id="rId6" Type="http://schemas.openxmlformats.org/officeDocument/2006/relationships/image" Target="../media/image323.wmf"/><Relationship Id="rId5" Type="http://schemas.openxmlformats.org/officeDocument/2006/relationships/image" Target="../media/image322.wmf"/><Relationship Id="rId4" Type="http://schemas.openxmlformats.org/officeDocument/2006/relationships/image" Target="../media/image321.wmf"/><Relationship Id="rId3" Type="http://schemas.openxmlformats.org/officeDocument/2006/relationships/image" Target="../media/image320.wmf"/><Relationship Id="rId2" Type="http://schemas.openxmlformats.org/officeDocument/2006/relationships/image" Target="../media/image319.wmf"/><Relationship Id="rId17" Type="http://schemas.openxmlformats.org/officeDocument/2006/relationships/image" Target="../media/image333.wmf"/><Relationship Id="rId16" Type="http://schemas.openxmlformats.org/officeDocument/2006/relationships/image" Target="../media/image332.wmf"/><Relationship Id="rId15" Type="http://schemas.openxmlformats.org/officeDocument/2006/relationships/image" Target="../media/image331.wmf"/><Relationship Id="rId14" Type="http://schemas.openxmlformats.org/officeDocument/2006/relationships/image" Target="../media/image330.wmf"/><Relationship Id="rId13" Type="http://schemas.openxmlformats.org/officeDocument/2006/relationships/image" Target="../media/image329.wmf"/><Relationship Id="rId12" Type="http://schemas.openxmlformats.org/officeDocument/2006/relationships/image" Target="../media/image275.wmf"/><Relationship Id="rId11" Type="http://schemas.openxmlformats.org/officeDocument/2006/relationships/image" Target="../media/image328.wmf"/><Relationship Id="rId10" Type="http://schemas.openxmlformats.org/officeDocument/2006/relationships/image" Target="../media/image327.wmf"/><Relationship Id="rId1" Type="http://schemas.openxmlformats.org/officeDocument/2006/relationships/image" Target="../media/image318.wmf"/></Relationships>
</file>

<file path=ppt/drawings/_rels/vmlDrawing39.vml.rels><?xml version="1.0" encoding="UTF-8" standalone="yes"?>
<Relationships xmlns="http://schemas.openxmlformats.org/package/2006/relationships"><Relationship Id="rId9" Type="http://schemas.openxmlformats.org/officeDocument/2006/relationships/image" Target="../media/image342.wmf"/><Relationship Id="rId8" Type="http://schemas.openxmlformats.org/officeDocument/2006/relationships/image" Target="../media/image341.wmf"/><Relationship Id="rId7" Type="http://schemas.openxmlformats.org/officeDocument/2006/relationships/image" Target="../media/image340.wmf"/><Relationship Id="rId6" Type="http://schemas.openxmlformats.org/officeDocument/2006/relationships/image" Target="../media/image339.wmf"/><Relationship Id="rId5" Type="http://schemas.openxmlformats.org/officeDocument/2006/relationships/image" Target="../media/image338.wmf"/><Relationship Id="rId4" Type="http://schemas.openxmlformats.org/officeDocument/2006/relationships/image" Target="../media/image337.wmf"/><Relationship Id="rId3" Type="http://schemas.openxmlformats.org/officeDocument/2006/relationships/image" Target="../media/image336.wmf"/><Relationship Id="rId2" Type="http://schemas.openxmlformats.org/officeDocument/2006/relationships/image" Target="../media/image335.wmf"/><Relationship Id="rId18" Type="http://schemas.openxmlformats.org/officeDocument/2006/relationships/image" Target="../media/image351.wmf"/><Relationship Id="rId17" Type="http://schemas.openxmlformats.org/officeDocument/2006/relationships/image" Target="../media/image350.wmf"/><Relationship Id="rId16" Type="http://schemas.openxmlformats.org/officeDocument/2006/relationships/image" Target="../media/image349.wmf"/><Relationship Id="rId15" Type="http://schemas.openxmlformats.org/officeDocument/2006/relationships/image" Target="../media/image348.wmf"/><Relationship Id="rId14" Type="http://schemas.openxmlformats.org/officeDocument/2006/relationships/image" Target="../media/image347.wmf"/><Relationship Id="rId13" Type="http://schemas.openxmlformats.org/officeDocument/2006/relationships/image" Target="../media/image346.wmf"/><Relationship Id="rId12" Type="http://schemas.openxmlformats.org/officeDocument/2006/relationships/image" Target="../media/image345.wmf"/><Relationship Id="rId11" Type="http://schemas.openxmlformats.org/officeDocument/2006/relationships/image" Target="../media/image344.wmf"/><Relationship Id="rId10" Type="http://schemas.openxmlformats.org/officeDocument/2006/relationships/image" Target="../media/image343.wmf"/><Relationship Id="rId1" Type="http://schemas.openxmlformats.org/officeDocument/2006/relationships/image" Target="../media/image334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45.wmf"/><Relationship Id="rId8" Type="http://schemas.openxmlformats.org/officeDocument/2006/relationships/image" Target="../media/image44.wmf"/><Relationship Id="rId7" Type="http://schemas.openxmlformats.org/officeDocument/2006/relationships/image" Target="../media/image4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3" Type="http://schemas.openxmlformats.org/officeDocument/2006/relationships/image" Target="../media/image49.wmf"/><Relationship Id="rId12" Type="http://schemas.openxmlformats.org/officeDocument/2006/relationships/image" Target="../media/image48.wmf"/><Relationship Id="rId11" Type="http://schemas.openxmlformats.org/officeDocument/2006/relationships/image" Target="../media/image47.wmf"/><Relationship Id="rId10" Type="http://schemas.openxmlformats.org/officeDocument/2006/relationships/image" Target="../media/image46.wmf"/><Relationship Id="rId1" Type="http://schemas.openxmlformats.org/officeDocument/2006/relationships/image" Target="../media/image39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3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9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wmf"/><Relationship Id="rId7" Type="http://schemas.openxmlformats.org/officeDocument/2006/relationships/image" Target="../media/image366.wmf"/><Relationship Id="rId6" Type="http://schemas.openxmlformats.org/officeDocument/2006/relationships/image" Target="../media/image365.wmf"/><Relationship Id="rId5" Type="http://schemas.openxmlformats.org/officeDocument/2006/relationships/image" Target="../media/image364.wmf"/><Relationship Id="rId4" Type="http://schemas.openxmlformats.org/officeDocument/2006/relationships/image" Target="../media/image40.wmf"/><Relationship Id="rId3" Type="http://schemas.openxmlformats.org/officeDocument/2006/relationships/image" Target="../media/image362.wmf"/><Relationship Id="rId2" Type="http://schemas.openxmlformats.org/officeDocument/2006/relationships/image" Target="../media/image21.wmf"/><Relationship Id="rId1" Type="http://schemas.openxmlformats.org/officeDocument/2006/relationships/image" Target="../media/image359.wmf"/></Relationships>
</file>

<file path=ppt/drawings/_rels/vmlDrawing43.vml.rels><?xml version="1.0" encoding="UTF-8" standalone="yes"?>
<Relationships xmlns="http://schemas.openxmlformats.org/package/2006/relationships"><Relationship Id="rId5" Type="http://schemas.openxmlformats.org/officeDocument/2006/relationships/image" Target="../media/image372.wmf"/><Relationship Id="rId4" Type="http://schemas.openxmlformats.org/officeDocument/2006/relationships/image" Target="../media/image371.wmf"/><Relationship Id="rId3" Type="http://schemas.openxmlformats.org/officeDocument/2006/relationships/image" Target="../media/image370.wmf"/><Relationship Id="rId2" Type="http://schemas.openxmlformats.org/officeDocument/2006/relationships/image" Target="../media/image369.wmf"/><Relationship Id="rId1" Type="http://schemas.openxmlformats.org/officeDocument/2006/relationships/image" Target="../media/image36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wmf"/><Relationship Id="rId2" Type="http://schemas.openxmlformats.org/officeDocument/2006/relationships/image" Target="../media/image40.wmf"/><Relationship Id="rId1" Type="http://schemas.openxmlformats.org/officeDocument/2006/relationships/image" Target="../media/image374.wmf"/></Relationships>
</file>

<file path=ppt/drawings/_rels/vmlDrawing4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80.wmf"/><Relationship Id="rId4" Type="http://schemas.openxmlformats.org/officeDocument/2006/relationships/image" Target="../media/image379.wmf"/><Relationship Id="rId3" Type="http://schemas.openxmlformats.org/officeDocument/2006/relationships/image" Target="../media/image378.wmf"/><Relationship Id="rId2" Type="http://schemas.openxmlformats.org/officeDocument/2006/relationships/image" Target="../media/image377.wmf"/><Relationship Id="rId1" Type="http://schemas.openxmlformats.org/officeDocument/2006/relationships/image" Target="../media/image376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3.wmf"/><Relationship Id="rId1" Type="http://schemas.openxmlformats.org/officeDocument/2006/relationships/image" Target="../media/image382.wmf"/></Relationships>
</file>

<file path=ppt/drawings/_rels/vmlDrawing47.vml.rels><?xml version="1.0" encoding="UTF-8" standalone="yes"?>
<Relationships xmlns="http://schemas.openxmlformats.org/package/2006/relationships"><Relationship Id="rId5" Type="http://schemas.openxmlformats.org/officeDocument/2006/relationships/image" Target="../media/image389.wmf"/><Relationship Id="rId4" Type="http://schemas.openxmlformats.org/officeDocument/2006/relationships/image" Target="../media/image388.wmf"/><Relationship Id="rId3" Type="http://schemas.openxmlformats.org/officeDocument/2006/relationships/image" Target="../media/image387.wmf"/><Relationship Id="rId2" Type="http://schemas.openxmlformats.org/officeDocument/2006/relationships/image" Target="../media/image386.wmf"/><Relationship Id="rId1" Type="http://schemas.openxmlformats.org/officeDocument/2006/relationships/image" Target="../media/image385.wmf"/></Relationships>
</file>

<file path=ppt/drawings/_rels/vmlDrawing48.vml.rels><?xml version="1.0" encoding="UTF-8" standalone="yes"?>
<Relationships xmlns="http://schemas.openxmlformats.org/package/2006/relationships"><Relationship Id="rId6" Type="http://schemas.openxmlformats.org/officeDocument/2006/relationships/image" Target="../media/image158.wmf"/><Relationship Id="rId5" Type="http://schemas.openxmlformats.org/officeDocument/2006/relationships/image" Target="../media/image159.wmf"/><Relationship Id="rId4" Type="http://schemas.openxmlformats.org/officeDocument/2006/relationships/image" Target="../media/image177.wmf"/><Relationship Id="rId3" Type="http://schemas.openxmlformats.org/officeDocument/2006/relationships/image" Target="../media/image393.wmf"/><Relationship Id="rId2" Type="http://schemas.openxmlformats.org/officeDocument/2006/relationships/image" Target="../media/image391.wmf"/><Relationship Id="rId1" Type="http://schemas.openxmlformats.org/officeDocument/2006/relationships/image" Target="../media/image390.wmf"/></Relationships>
</file>

<file path=ppt/drawings/_rels/vmlDrawing49.vml.rels><?xml version="1.0" encoding="UTF-8" standalone="yes"?>
<Relationships xmlns="http://schemas.openxmlformats.org/package/2006/relationships"><Relationship Id="rId6" Type="http://schemas.openxmlformats.org/officeDocument/2006/relationships/image" Target="../media/image158.wmf"/><Relationship Id="rId5" Type="http://schemas.openxmlformats.org/officeDocument/2006/relationships/image" Target="../media/image159.wmf"/><Relationship Id="rId4" Type="http://schemas.openxmlformats.org/officeDocument/2006/relationships/image" Target="../media/image177.wmf"/><Relationship Id="rId3" Type="http://schemas.openxmlformats.org/officeDocument/2006/relationships/image" Target="../media/image393.wmf"/><Relationship Id="rId2" Type="http://schemas.openxmlformats.org/officeDocument/2006/relationships/image" Target="../media/image395.wmf"/><Relationship Id="rId1" Type="http://schemas.openxmlformats.org/officeDocument/2006/relationships/image" Target="../media/image394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3" Type="http://schemas.openxmlformats.org/officeDocument/2006/relationships/image" Target="../media/image40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50.vml.rels><?xml version="1.0" encoding="UTF-8" standalone="yes"?>
<Relationships xmlns="http://schemas.openxmlformats.org/package/2006/relationships"><Relationship Id="rId4" Type="http://schemas.openxmlformats.org/officeDocument/2006/relationships/image" Target="../media/image400.wmf"/><Relationship Id="rId3" Type="http://schemas.openxmlformats.org/officeDocument/2006/relationships/image" Target="../media/image399.wmf"/><Relationship Id="rId2" Type="http://schemas.openxmlformats.org/officeDocument/2006/relationships/image" Target="../media/image398.wmf"/><Relationship Id="rId1" Type="http://schemas.openxmlformats.org/officeDocument/2006/relationships/image" Target="../media/image397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wmf"/><Relationship Id="rId7" Type="http://schemas.openxmlformats.org/officeDocument/2006/relationships/image" Target="../media/image407.wmf"/><Relationship Id="rId6" Type="http://schemas.openxmlformats.org/officeDocument/2006/relationships/image" Target="../media/image406.wmf"/><Relationship Id="rId5" Type="http://schemas.openxmlformats.org/officeDocument/2006/relationships/image" Target="../media/image405.wmf"/><Relationship Id="rId4" Type="http://schemas.openxmlformats.org/officeDocument/2006/relationships/image" Target="../media/image404.wmf"/><Relationship Id="rId3" Type="http://schemas.openxmlformats.org/officeDocument/2006/relationships/image" Target="../media/image403.wmf"/><Relationship Id="rId2" Type="http://schemas.openxmlformats.org/officeDocument/2006/relationships/image" Target="../media/image402.wmf"/><Relationship Id="rId1" Type="http://schemas.openxmlformats.org/officeDocument/2006/relationships/image" Target="../media/image401.wmf"/></Relationships>
</file>

<file path=ppt/drawings/_rels/vmlDrawing52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8.wmf"/><Relationship Id="rId3" Type="http://schemas.openxmlformats.org/officeDocument/2006/relationships/image" Target="../media/image417.wmf"/><Relationship Id="rId2" Type="http://schemas.openxmlformats.org/officeDocument/2006/relationships/image" Target="../media/image415.wmf"/><Relationship Id="rId1" Type="http://schemas.openxmlformats.org/officeDocument/2006/relationships/image" Target="../media/image414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6.wmf"/><Relationship Id="rId1" Type="http://schemas.openxmlformats.org/officeDocument/2006/relationships/image" Target="../media/image42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7" Type="http://schemas.openxmlformats.org/officeDocument/2006/relationships/image" Target="../media/image61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40.wmf"/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81.wmf"/><Relationship Id="rId8" Type="http://schemas.openxmlformats.org/officeDocument/2006/relationships/image" Target="../media/image80.wmf"/><Relationship Id="rId7" Type="http://schemas.openxmlformats.org/officeDocument/2006/relationships/image" Target="../media/image79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1" Type="http://schemas.openxmlformats.org/officeDocument/2006/relationships/image" Target="../media/image83.wmf"/><Relationship Id="rId10" Type="http://schemas.openxmlformats.org/officeDocument/2006/relationships/image" Target="../media/image82.wmf"/><Relationship Id="rId1" Type="http://schemas.openxmlformats.org/officeDocument/2006/relationships/image" Target="../media/image7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gradFill rotWithShape="0">
          <a:gsLst>
            <a:gs pos="0">
              <a:srgbClr val="CCECFF">
                <a:alpha val="100000"/>
              </a:srgbClr>
            </a:gs>
            <a:gs pos="50000">
              <a:srgbClr val="FFFFCC"/>
            </a:gs>
            <a:gs pos="100000">
              <a:srgbClr val="CCECFF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gradFill rotWithShape="0">
          <a:gsLst>
            <a:gs pos="0">
              <a:srgbClr val="CCECFF">
                <a:alpha val="100000"/>
              </a:srgbClr>
            </a:gs>
            <a:gs pos="50000">
              <a:srgbClr val="FFFFCC"/>
            </a:gs>
            <a:gs pos="100000">
              <a:srgbClr val="CCECFF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098" name="未知"/>
          <p:cNvSpPr/>
          <p:nvPr/>
        </p:nvSpPr>
        <p:spPr>
          <a:xfrm>
            <a:off x="20638" y="12700"/>
            <a:ext cx="8896350" cy="6780213"/>
          </a:xfrm>
          <a:custGeom>
            <a:avLst/>
            <a:gdLst/>
            <a:ahLst/>
            <a:cxnLst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9" name="标题 4098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>
            <a:lvl1pPr lvl="0"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100" name="副标题 4099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101" name="日期占位符 4100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>
                <a:latin typeface="Comic Sans MS" panose="030F0702030302020204" pitchFamily="66" charset="0"/>
              </a:defRPr>
            </a:lvl1pPr>
          </a:lstStyle>
          <a:p>
            <a:pPr>
              <a:buClrTx/>
            </a:pPr>
            <a:endParaRPr lang="zh-CN" altLang="en-US"/>
          </a:p>
        </p:txBody>
      </p:sp>
      <p:sp>
        <p:nvSpPr>
          <p:cNvPr id="4102" name="页脚占位符 4101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>
                <a:latin typeface="Comic Sans MS" panose="030F0702030302020204" pitchFamily="66" charset="0"/>
              </a:defRPr>
            </a:lvl1pPr>
          </a:lstStyle>
          <a:p>
            <a:pPr>
              <a:buClrTx/>
            </a:pPr>
            <a:endParaRPr lang="zh-CN" altLang="en-US"/>
          </a:p>
        </p:txBody>
      </p:sp>
      <p:sp>
        <p:nvSpPr>
          <p:cNvPr id="4103" name="灯片编号占位符 410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pPr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grpSp>
        <p:nvGrpSpPr>
          <p:cNvPr id="4104" name="组合 4103"/>
          <p:cNvGrpSpPr/>
          <p:nvPr/>
        </p:nvGrpSpPr>
        <p:grpSpPr>
          <a:xfrm>
            <a:off x="195263" y="234950"/>
            <a:ext cx="3787775" cy="1778000"/>
            <a:chOff x="0" y="0"/>
            <a:chExt cx="2386" cy="1120"/>
          </a:xfrm>
        </p:grpSpPr>
        <p:sp>
          <p:nvSpPr>
            <p:cNvPr id="4105" name="未知"/>
            <p:cNvSpPr/>
            <p:nvPr userDrawn="1"/>
          </p:nvSpPr>
          <p:spPr>
            <a:xfrm>
              <a:off x="54" y="29"/>
              <a:ext cx="2250" cy="1017"/>
            </a:xfrm>
            <a:custGeom>
              <a:avLst/>
              <a:gdLst/>
              <a:ahLst/>
              <a:cxnLst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6" name="未知"/>
            <p:cNvSpPr/>
            <p:nvPr userDrawn="1"/>
          </p:nvSpPr>
          <p:spPr>
            <a:xfrm>
              <a:off x="43" y="113"/>
              <a:ext cx="2244" cy="1007"/>
            </a:xfrm>
            <a:custGeom>
              <a:avLst/>
              <a:gdLst/>
              <a:ahLst/>
              <a:cxnLst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7" name="未知"/>
            <p:cNvSpPr/>
            <p:nvPr userDrawn="1"/>
          </p:nvSpPr>
          <p:spPr>
            <a:xfrm>
              <a:off x="351" y="196"/>
              <a:ext cx="1488" cy="919"/>
            </a:xfrm>
            <a:custGeom>
              <a:avLst/>
              <a:gdLst/>
              <a:ahLst/>
              <a:cxnLst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4108" name="组合 4107"/>
            <p:cNvGrpSpPr/>
            <p:nvPr userDrawn="1"/>
          </p:nvGrpSpPr>
          <p:grpSpPr>
            <a:xfrm>
              <a:off x="0" y="0"/>
              <a:ext cx="2386" cy="1081"/>
              <a:chOff x="0" y="0"/>
              <a:chExt cx="2386" cy="1081"/>
            </a:xfrm>
          </p:grpSpPr>
          <p:sp>
            <p:nvSpPr>
              <p:cNvPr id="4109" name="未知"/>
              <p:cNvSpPr/>
              <p:nvPr userDrawn="1"/>
            </p:nvSpPr>
            <p:spPr>
              <a:xfrm>
                <a:off x="1882" y="786"/>
                <a:ext cx="212" cy="214"/>
              </a:xfrm>
              <a:custGeom>
                <a:avLst/>
                <a:gdLst/>
                <a:ahLst/>
                <a:cxnLst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110" name="未知"/>
              <p:cNvSpPr/>
              <p:nvPr userDrawn="1"/>
            </p:nvSpPr>
            <p:spPr>
              <a:xfrm>
                <a:off x="0" y="0"/>
                <a:ext cx="2386" cy="1081"/>
              </a:xfrm>
              <a:custGeom>
                <a:avLst/>
                <a:gdLst/>
                <a:ahLst/>
                <a:cxnLst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111" name="未知"/>
              <p:cNvSpPr/>
              <p:nvPr userDrawn="1"/>
            </p:nvSpPr>
            <p:spPr>
              <a:xfrm>
                <a:off x="201" y="10"/>
                <a:ext cx="1686" cy="614"/>
              </a:xfrm>
              <a:custGeom>
                <a:avLst/>
                <a:gdLst/>
                <a:ahLst/>
                <a:cxnLst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112" name="未知"/>
              <p:cNvSpPr/>
              <p:nvPr userDrawn="1"/>
            </p:nvSpPr>
            <p:spPr>
              <a:xfrm>
                <a:off x="286" y="103"/>
                <a:ext cx="227" cy="410"/>
              </a:xfrm>
              <a:custGeom>
                <a:avLst/>
                <a:gdLst/>
                <a:ahLst/>
                <a:cxnLst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113" name="未知"/>
              <p:cNvSpPr/>
              <p:nvPr userDrawn="1"/>
            </p:nvSpPr>
            <p:spPr>
              <a:xfrm>
                <a:off x="723" y="388"/>
                <a:ext cx="691" cy="364"/>
              </a:xfrm>
              <a:custGeom>
                <a:avLst/>
                <a:gdLst/>
                <a:ahLst/>
                <a:cxnLst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4114" name="组合 4113"/>
          <p:cNvGrpSpPr/>
          <p:nvPr/>
        </p:nvGrpSpPr>
        <p:grpSpPr>
          <a:xfrm>
            <a:off x="7915275" y="4368800"/>
            <a:ext cx="742950" cy="1058863"/>
            <a:chOff x="0" y="0"/>
            <a:chExt cx="468" cy="667"/>
          </a:xfrm>
        </p:grpSpPr>
        <p:sp>
          <p:nvSpPr>
            <p:cNvPr id="4115" name="未知"/>
            <p:cNvSpPr/>
            <p:nvPr userDrawn="1"/>
          </p:nvSpPr>
          <p:spPr>
            <a:xfrm rot="7320404">
              <a:off x="-79" y="182"/>
              <a:ext cx="629" cy="293"/>
            </a:xfrm>
            <a:custGeom>
              <a:avLst/>
              <a:gdLst/>
              <a:ahLst/>
              <a:cxnLst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6" name="未知"/>
            <p:cNvSpPr/>
            <p:nvPr userDrawn="1"/>
          </p:nvSpPr>
          <p:spPr>
            <a:xfrm rot="7320404">
              <a:off x="-92" y="168"/>
              <a:ext cx="627" cy="290"/>
            </a:xfrm>
            <a:custGeom>
              <a:avLst/>
              <a:gdLst/>
              <a:ahLst/>
              <a:cxnLst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7" name="未知"/>
            <p:cNvSpPr/>
            <p:nvPr userDrawn="1"/>
          </p:nvSpPr>
          <p:spPr>
            <a:xfrm rot="7320404">
              <a:off x="11" y="158"/>
              <a:ext cx="416" cy="265"/>
            </a:xfrm>
            <a:custGeom>
              <a:avLst/>
              <a:gdLst/>
              <a:ahLst/>
              <a:cxnLst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4118" name="组合 4117"/>
            <p:cNvGrpSpPr/>
            <p:nvPr userDrawn="1"/>
          </p:nvGrpSpPr>
          <p:grpSpPr>
            <a:xfrm>
              <a:off x="0" y="0"/>
              <a:ext cx="468" cy="667"/>
              <a:chOff x="0" y="0"/>
              <a:chExt cx="468" cy="667"/>
            </a:xfrm>
          </p:grpSpPr>
          <p:sp>
            <p:nvSpPr>
              <p:cNvPr id="4119" name="未知"/>
              <p:cNvSpPr/>
              <p:nvPr userDrawn="1"/>
            </p:nvSpPr>
            <p:spPr>
              <a:xfrm rot="7320404">
                <a:off x="1" y="436"/>
                <a:ext cx="59" cy="61"/>
              </a:xfrm>
              <a:custGeom>
                <a:avLst/>
                <a:gdLst/>
                <a:ahLst/>
                <a:cxnLst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120" name="未知"/>
              <p:cNvSpPr/>
              <p:nvPr userDrawn="1"/>
            </p:nvSpPr>
            <p:spPr>
              <a:xfrm rot="7320404">
                <a:off x="-101" y="178"/>
                <a:ext cx="667" cy="311"/>
              </a:xfrm>
              <a:custGeom>
                <a:avLst/>
                <a:gdLst/>
                <a:ahLst/>
                <a:cxnLst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121" name="未知"/>
              <p:cNvSpPr/>
              <p:nvPr userDrawn="1"/>
            </p:nvSpPr>
            <p:spPr>
              <a:xfrm rot="7320404">
                <a:off x="76" y="245"/>
                <a:ext cx="472" cy="176"/>
              </a:xfrm>
              <a:custGeom>
                <a:avLst/>
                <a:gdLst/>
                <a:ahLst/>
                <a:cxnLst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122" name="未知"/>
              <p:cNvSpPr/>
              <p:nvPr userDrawn="1"/>
            </p:nvSpPr>
            <p:spPr>
              <a:xfrm rot="7320404">
                <a:off x="375" y="119"/>
                <a:ext cx="63" cy="118"/>
              </a:xfrm>
              <a:custGeom>
                <a:avLst/>
                <a:gdLst/>
                <a:ahLst/>
                <a:cxnLst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123" name="未知"/>
              <p:cNvSpPr/>
              <p:nvPr userDrawn="1"/>
            </p:nvSpPr>
            <p:spPr>
              <a:xfrm rot="7320404">
                <a:off x="148" y="245"/>
                <a:ext cx="193" cy="104"/>
              </a:xfrm>
              <a:custGeom>
                <a:avLst/>
                <a:gdLst/>
                <a:ahLst/>
                <a:cxnLst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4124" name="未知"/>
          <p:cNvSpPr/>
          <p:nvPr/>
        </p:nvSpPr>
        <p:spPr>
          <a:xfrm>
            <a:off x="901700" y="5054600"/>
            <a:ext cx="6807200" cy="728663"/>
          </a:xfrm>
          <a:custGeom>
            <a:avLst/>
            <a:gdLst/>
            <a:ahLst/>
            <a:cxnLst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25" name="未知"/>
          <p:cNvSpPr/>
          <p:nvPr/>
        </p:nvSpPr>
        <p:spPr>
          <a:xfrm>
            <a:off x="4076700" y="1930400"/>
            <a:ext cx="889000" cy="381000"/>
          </a:xfrm>
          <a:custGeom>
            <a:avLst/>
            <a:gdLst/>
            <a:ahLst/>
            <a:cxnLst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>
                <a:latin typeface="Arial" panose="020B0604020202020204" pitchFamily="34" charset="0"/>
              </a:rPr>
            </a:fld>
            <a:endParaRPr 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>
                <a:latin typeface="Arial" panose="020B0604020202020204" pitchFamily="34" charset="0"/>
              </a:rPr>
            </a:fld>
            <a:endParaRPr 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>
                <a:latin typeface="Arial" panose="020B0604020202020204" pitchFamily="34" charset="0"/>
              </a:rPr>
            </a:fld>
            <a:endParaRPr 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>
                <a:latin typeface="Arial" panose="020B0604020202020204" pitchFamily="34" charset="0"/>
              </a:rPr>
            </a:fld>
            <a:endParaRPr 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>
                <a:latin typeface="Arial" panose="020B0604020202020204" pitchFamily="34" charset="0"/>
              </a:rPr>
            </a:fld>
            <a:endParaRPr 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>
                <a:latin typeface="Arial" panose="020B0604020202020204" pitchFamily="34" charset="0"/>
              </a:rPr>
            </a:fld>
            <a:endParaRPr 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>
                <a:latin typeface="Arial" panose="020B0604020202020204" pitchFamily="34" charset="0"/>
              </a:rPr>
            </a:fld>
            <a:endParaRPr 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>
                <a:latin typeface="Arial" panose="020B0604020202020204" pitchFamily="34" charset="0"/>
              </a:rPr>
            </a:fld>
            <a:endParaRPr 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>
                <a:latin typeface="Arial" panose="020B0604020202020204" pitchFamily="34" charset="0"/>
              </a:rPr>
            </a:fld>
            <a:endParaRPr 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>
                <a:latin typeface="Arial" panose="020B0604020202020204" pitchFamily="34" charset="0"/>
              </a:rPr>
            </a:fld>
            <a:endParaRPr 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>
                <a:latin typeface="Arial" panose="020B0604020202020204" pitchFamily="34" charset="0"/>
              </a:rPr>
            </a:fld>
            <a:endParaRPr 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>
                <a:latin typeface="Arial" panose="020B0604020202020204" pitchFamily="34" charset="0"/>
              </a:rPr>
            </a:fld>
            <a:endParaRPr 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>
                <a:alpha val="100000"/>
              </a:srgbClr>
            </a:gs>
            <a:gs pos="50000">
              <a:srgbClr val="FFFFCC"/>
            </a:gs>
            <a:gs pos="100000">
              <a:srgbClr val="CCECFF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日期占位符 102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27" name="页脚占位符 102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028" name="灯片编号占位符 102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fld id="{9A0DB2DC-4C9A-4742-B13C-FB6460FD3503}" type="slidenum">
              <a:rPr lang="zh-CN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>
                <a:alpha val="100000"/>
              </a:srgbClr>
            </a:gs>
            <a:gs pos="50000">
              <a:srgbClr val="FFFFCC"/>
            </a:gs>
            <a:gs pos="100000">
              <a:srgbClr val="CCECFF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Comic Sans MS" panose="030F0702030302020204" pitchFamily="66" charset="0"/>
              </a:defRPr>
            </a:lvl1pPr>
          </a:lstStyle>
          <a:p>
            <a:pPr lvl="0">
              <a:buClrTx/>
            </a:pPr>
            <a:endParaRPr lang="zh-CN" altLang="en-US"/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Comic Sans MS" panose="030F0702030302020204" pitchFamily="66" charset="0"/>
              </a:defRPr>
            </a:lvl1pPr>
          </a:lstStyle>
          <a:p>
            <a:pPr lvl="0">
              <a:buClrTx/>
            </a:pPr>
            <a:endParaRPr lang="zh-CN" altLang="en-US"/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pPr lvl="0"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>
                <a:alpha val="100000"/>
              </a:srgbClr>
            </a:gs>
            <a:gs pos="50000">
              <a:srgbClr val="FFFFCC"/>
            </a:gs>
            <a:gs pos="100000">
              <a:srgbClr val="CCECFF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124" name="日期占位符 512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5" name="页脚占位符 512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6" name="灯片编号占位符 512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>
                <a:alpha val="100000"/>
              </a:srgbClr>
            </a:gs>
            <a:gs pos="50000">
              <a:srgbClr val="FFFFCC"/>
            </a:gs>
            <a:gs pos="100000">
              <a:srgbClr val="CCECFF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48" name="日期占位符 614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49" name="页脚占位符 614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6150" name="灯片编号占位符 614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dirty="0">
                <a:latin typeface="Arial" panose="020B0604020202020204" pitchFamily="34" charset="0"/>
              </a:rPr>
            </a:fld>
            <a:endParaRPr 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image" Target="../media/image11.jpeg"/></Relationships>
</file>

<file path=ppt/slides/_rels/slide10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3.vml"/><Relationship Id="rId8" Type="http://schemas.openxmlformats.org/officeDocument/2006/relationships/slideLayout" Target="../slideLayouts/slideLayout38.xml"/><Relationship Id="rId7" Type="http://schemas.openxmlformats.org/officeDocument/2006/relationships/slide" Target="slide92.xml"/><Relationship Id="rId6" Type="http://schemas.openxmlformats.org/officeDocument/2006/relationships/image" Target="../media/image426.wmf"/><Relationship Id="rId5" Type="http://schemas.openxmlformats.org/officeDocument/2006/relationships/oleObject" Target="../embeddings/oleObject487.bin"/><Relationship Id="rId4" Type="http://schemas.openxmlformats.org/officeDocument/2006/relationships/image" Target="../media/image425.wmf"/><Relationship Id="rId3" Type="http://schemas.openxmlformats.org/officeDocument/2006/relationships/oleObject" Target="../embeddings/oleObject486.bin"/><Relationship Id="rId2" Type="http://schemas.openxmlformats.org/officeDocument/2006/relationships/image" Target="../media/image424.jpeg"/><Relationship Id="rId1" Type="http://schemas.openxmlformats.org/officeDocument/2006/relationships/image" Target="../media/image4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" Target="slide3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audio" Target="../media/audio2.wav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8.png"/><Relationship Id="rId4" Type="http://schemas.microsoft.com/office/2007/relationships/media" Target="file:///D:\&#24037;&#31243;..&#39640;&#38597;&#20029;\&#26448;&#21147;\05&#24367;&#26354;&#20869;&#21147;\&#28779;&#36710;&#36718;&#36724;.avi" TargetMode="External"/><Relationship Id="rId3" Type="http://schemas.openxmlformats.org/officeDocument/2006/relationships/video" Target="file:///D:\&#24037;&#31243;..&#39640;&#38597;&#20029;\&#26448;&#21147;\05&#24367;&#26354;&#20869;&#21147;\&#28779;&#36710;&#36718;&#36724;.avi" TargetMode="External"/><Relationship Id="rId2" Type="http://schemas.openxmlformats.org/officeDocument/2006/relationships/image" Target="../media/image17.jpeg"/><Relationship Id="rId1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23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3" Type="http://schemas.openxmlformats.org/officeDocument/2006/relationships/image" Target="../media/image21.wmf"/><Relationship Id="rId29" Type="http://schemas.openxmlformats.org/officeDocument/2006/relationships/vmlDrawing" Target="../drawings/vmlDrawing1.vml"/><Relationship Id="rId28" Type="http://schemas.openxmlformats.org/officeDocument/2006/relationships/slideLayout" Target="../slideLayouts/slideLayout12.xml"/><Relationship Id="rId27" Type="http://schemas.openxmlformats.org/officeDocument/2006/relationships/image" Target="../media/image30.wmf"/><Relationship Id="rId26" Type="http://schemas.openxmlformats.org/officeDocument/2006/relationships/oleObject" Target="../embeddings/oleObject16.bin"/><Relationship Id="rId25" Type="http://schemas.openxmlformats.org/officeDocument/2006/relationships/oleObject" Target="../embeddings/oleObject15.bin"/><Relationship Id="rId24" Type="http://schemas.openxmlformats.org/officeDocument/2006/relationships/oleObject" Target="../embeddings/oleObject14.bin"/><Relationship Id="rId23" Type="http://schemas.openxmlformats.org/officeDocument/2006/relationships/image" Target="../media/image29.wmf"/><Relationship Id="rId22" Type="http://schemas.openxmlformats.org/officeDocument/2006/relationships/oleObject" Target="../embeddings/oleObject13.bin"/><Relationship Id="rId21" Type="http://schemas.openxmlformats.org/officeDocument/2006/relationships/oleObject" Target="../embeddings/oleObject12.bin"/><Relationship Id="rId20" Type="http://schemas.openxmlformats.org/officeDocument/2006/relationships/oleObject" Target="../embeddings/oleObject11.bin"/><Relationship Id="rId2" Type="http://schemas.openxmlformats.org/officeDocument/2006/relationships/oleObject" Target="../embeddings/oleObject1.bin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28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27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26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25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24.wmf"/><Relationship Id="rId1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1.wav"/><Relationship Id="rId3" Type="http://schemas.openxmlformats.org/officeDocument/2006/relationships/slide" Target="slide3.xml"/><Relationship Id="rId2" Type="http://schemas.openxmlformats.org/officeDocument/2006/relationships/image" Target="../media/image31.wmf"/><Relationship Id="rId1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8" Type="http://schemas.openxmlformats.org/officeDocument/2006/relationships/image" Target="../media/image35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32.wmf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38.jpeg"/><Relationship Id="rId12" Type="http://schemas.openxmlformats.org/officeDocument/2006/relationships/image" Target="../media/image37.jpeg"/><Relationship Id="rId11" Type="http://schemas.openxmlformats.org/officeDocument/2006/relationships/slide" Target="slide3.xml"/><Relationship Id="rId10" Type="http://schemas.openxmlformats.org/officeDocument/2006/relationships/image" Target="../media/image36.wmf"/><Relationship Id="rId1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oleObject" Target="../embeddings/oleObject26.bin"/><Relationship Id="rId7" Type="http://schemas.openxmlformats.org/officeDocument/2006/relationships/image" Target="../media/image27.wmf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4.bin"/><Relationship Id="rId32" Type="http://schemas.openxmlformats.org/officeDocument/2006/relationships/vmlDrawing" Target="../drawings/vmlDrawing4.vml"/><Relationship Id="rId31" Type="http://schemas.openxmlformats.org/officeDocument/2006/relationships/slideLayout" Target="../slideLayouts/slideLayout7.xml"/><Relationship Id="rId30" Type="http://schemas.openxmlformats.org/officeDocument/2006/relationships/image" Target="../media/image49.wmf"/><Relationship Id="rId3" Type="http://schemas.openxmlformats.org/officeDocument/2006/relationships/image" Target="../media/image39.wmf"/><Relationship Id="rId29" Type="http://schemas.openxmlformats.org/officeDocument/2006/relationships/oleObject" Target="../embeddings/oleObject38.bin"/><Relationship Id="rId28" Type="http://schemas.openxmlformats.org/officeDocument/2006/relationships/image" Target="../media/image48.wmf"/><Relationship Id="rId27" Type="http://schemas.openxmlformats.org/officeDocument/2006/relationships/oleObject" Target="../embeddings/oleObject37.bin"/><Relationship Id="rId26" Type="http://schemas.openxmlformats.org/officeDocument/2006/relationships/image" Target="../media/image47.wmf"/><Relationship Id="rId25" Type="http://schemas.openxmlformats.org/officeDocument/2006/relationships/oleObject" Target="../embeddings/oleObject36.bin"/><Relationship Id="rId24" Type="http://schemas.openxmlformats.org/officeDocument/2006/relationships/image" Target="../media/image46.wmf"/><Relationship Id="rId23" Type="http://schemas.openxmlformats.org/officeDocument/2006/relationships/oleObject" Target="../embeddings/oleObject35.bin"/><Relationship Id="rId22" Type="http://schemas.openxmlformats.org/officeDocument/2006/relationships/image" Target="../media/image45.wmf"/><Relationship Id="rId21" Type="http://schemas.openxmlformats.org/officeDocument/2006/relationships/oleObject" Target="../embeddings/oleObject34.bin"/><Relationship Id="rId20" Type="http://schemas.openxmlformats.org/officeDocument/2006/relationships/image" Target="../media/image44.wmf"/><Relationship Id="rId2" Type="http://schemas.openxmlformats.org/officeDocument/2006/relationships/oleObject" Target="../embeddings/oleObject23.bin"/><Relationship Id="rId19" Type="http://schemas.openxmlformats.org/officeDocument/2006/relationships/oleObject" Target="../embeddings/oleObject33.bin"/><Relationship Id="rId18" Type="http://schemas.openxmlformats.org/officeDocument/2006/relationships/oleObject" Target="../embeddings/oleObject32.bin"/><Relationship Id="rId17" Type="http://schemas.openxmlformats.org/officeDocument/2006/relationships/image" Target="../media/image43.wmf"/><Relationship Id="rId16" Type="http://schemas.openxmlformats.org/officeDocument/2006/relationships/oleObject" Target="../embeddings/oleObject31.bin"/><Relationship Id="rId15" Type="http://schemas.openxmlformats.org/officeDocument/2006/relationships/oleObject" Target="../embeddings/oleObject30.bin"/><Relationship Id="rId14" Type="http://schemas.openxmlformats.org/officeDocument/2006/relationships/oleObject" Target="../embeddings/oleObject29.bin"/><Relationship Id="rId13" Type="http://schemas.openxmlformats.org/officeDocument/2006/relationships/image" Target="../media/image42.wmf"/><Relationship Id="rId12" Type="http://schemas.openxmlformats.org/officeDocument/2006/relationships/oleObject" Target="../embeddings/oleObject28.bin"/><Relationship Id="rId11" Type="http://schemas.openxmlformats.org/officeDocument/2006/relationships/image" Target="../media/image41.wmf"/><Relationship Id="rId10" Type="http://schemas.openxmlformats.org/officeDocument/2006/relationships/oleObject" Target="../embeddings/oleObject27.bin"/><Relationship Id="rId1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8" Type="http://schemas.openxmlformats.org/officeDocument/2006/relationships/image" Target="../media/image52.wmf"/><Relationship Id="rId7" Type="http://schemas.openxmlformats.org/officeDocument/2006/relationships/oleObject" Target="../embeddings/oleObject42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1.wmf"/><Relationship Id="rId3" Type="http://schemas.openxmlformats.org/officeDocument/2006/relationships/oleObject" Target="../embeddings/oleObject40.bin"/><Relationship Id="rId2" Type="http://schemas.openxmlformats.org/officeDocument/2006/relationships/image" Target="../media/image50.wmf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7.xml"/><Relationship Id="rId13" Type="http://schemas.openxmlformats.org/officeDocument/2006/relationships/slide" Target="slide3.xml"/><Relationship Id="rId12" Type="http://schemas.openxmlformats.org/officeDocument/2006/relationships/image" Target="../media/image54.wmf"/><Relationship Id="rId11" Type="http://schemas.openxmlformats.org/officeDocument/2006/relationships/oleObject" Target="../embeddings/oleObject44.bin"/><Relationship Id="rId10" Type="http://schemas.openxmlformats.org/officeDocument/2006/relationships/image" Target="../media/image53.wmf"/><Relationship Id="rId1" Type="http://schemas.openxmlformats.org/officeDocument/2006/relationships/oleObject" Target="../embeddings/oleObject39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8" Type="http://schemas.openxmlformats.org/officeDocument/2006/relationships/image" Target="../media/image58.wmf"/><Relationship Id="rId7" Type="http://schemas.openxmlformats.org/officeDocument/2006/relationships/oleObject" Target="../embeddings/oleObject48.bin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6.wmf"/><Relationship Id="rId3" Type="http://schemas.openxmlformats.org/officeDocument/2006/relationships/oleObject" Target="../embeddings/oleObject46.bin"/><Relationship Id="rId2" Type="http://schemas.openxmlformats.org/officeDocument/2006/relationships/image" Target="../media/image55.wmf"/><Relationship Id="rId19" Type="http://schemas.openxmlformats.org/officeDocument/2006/relationships/vmlDrawing" Target="../drawings/vmlDrawing6.vml"/><Relationship Id="rId18" Type="http://schemas.openxmlformats.org/officeDocument/2006/relationships/slideLayout" Target="../slideLayouts/slideLayout7.xml"/><Relationship Id="rId17" Type="http://schemas.openxmlformats.org/officeDocument/2006/relationships/slide" Target="slide3.xml"/><Relationship Id="rId16" Type="http://schemas.openxmlformats.org/officeDocument/2006/relationships/image" Target="../media/image62.wmf"/><Relationship Id="rId15" Type="http://schemas.openxmlformats.org/officeDocument/2006/relationships/oleObject" Target="../embeddings/oleObject52.bin"/><Relationship Id="rId14" Type="http://schemas.openxmlformats.org/officeDocument/2006/relationships/image" Target="../media/image61.wmf"/><Relationship Id="rId13" Type="http://schemas.openxmlformats.org/officeDocument/2006/relationships/oleObject" Target="../embeddings/oleObject51.bin"/><Relationship Id="rId12" Type="http://schemas.openxmlformats.org/officeDocument/2006/relationships/image" Target="../media/image60.wmf"/><Relationship Id="rId11" Type="http://schemas.openxmlformats.org/officeDocument/2006/relationships/oleObject" Target="../embeddings/oleObject50.bin"/><Relationship Id="rId10" Type="http://schemas.openxmlformats.org/officeDocument/2006/relationships/image" Target="../media/image59.wmf"/><Relationship Id="rId1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slide" Target="slide3.xml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slide" Target="slide3.xml"/><Relationship Id="rId2" Type="http://schemas.openxmlformats.org/officeDocument/2006/relationships/image" Target="../media/image66.jpeg"/><Relationship Id="rId1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slide" Target="slide47.xml"/><Relationship Id="rId4" Type="http://schemas.openxmlformats.org/officeDocument/2006/relationships/slide" Target="slide46.xml"/><Relationship Id="rId3" Type="http://schemas.openxmlformats.org/officeDocument/2006/relationships/slide" Target="slide33.xml"/><Relationship Id="rId2" Type="http://schemas.openxmlformats.org/officeDocument/2006/relationships/image" Target="../media/image67.png"/><Relationship Id="rId1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slide" Target="slide29.xml"/><Relationship Id="rId2" Type="http://schemas.openxmlformats.org/officeDocument/2006/relationships/image" Target="../media/image67.png"/><Relationship Id="rId1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slide" Target="slide3.xml"/><Relationship Id="rId6" Type="http://schemas.openxmlformats.org/officeDocument/2006/relationships/slide" Target="slide25.xml"/><Relationship Id="rId5" Type="http://schemas.openxmlformats.org/officeDocument/2006/relationships/slide" Target="slide22.xml"/><Relationship Id="rId4" Type="http://schemas.openxmlformats.org/officeDocument/2006/relationships/slide" Target="slide18.xml"/><Relationship Id="rId3" Type="http://schemas.openxmlformats.org/officeDocument/2006/relationships/slide" Target="slide16.xml"/><Relationship Id="rId2" Type="http://schemas.openxmlformats.org/officeDocument/2006/relationships/slide" Target="slide13.xml"/><Relationship Id="rId1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slide" Target="slide29.xml"/><Relationship Id="rId2" Type="http://schemas.openxmlformats.org/officeDocument/2006/relationships/image" Target="../media/image67.png"/><Relationship Id="rId1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" Target="slide29.xml"/><Relationship Id="rId1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slide" Target="slide29.xml"/><Relationship Id="rId2" Type="http://schemas.openxmlformats.org/officeDocument/2006/relationships/image" Target="../media/image67.png"/><Relationship Id="rId1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" Target="slide29.xml"/><Relationship Id="rId7" Type="http://schemas.openxmlformats.org/officeDocument/2006/relationships/image" Target="../media/image73.wmf"/><Relationship Id="rId6" Type="http://schemas.openxmlformats.org/officeDocument/2006/relationships/oleObject" Target="../embeddings/oleObject55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54.bin"/><Relationship Id="rId3" Type="http://schemas.openxmlformats.org/officeDocument/2006/relationships/image" Target="../media/image71.wmf"/><Relationship Id="rId2" Type="http://schemas.openxmlformats.org/officeDocument/2006/relationships/oleObject" Target="../embeddings/oleObject53.bin"/><Relationship Id="rId10" Type="http://schemas.openxmlformats.org/officeDocument/2006/relationships/vmlDrawing" Target="../drawings/vmlDrawing7.vml"/><Relationship Id="rId1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oleObject" Target="../embeddings/oleObject59.bin"/><Relationship Id="rId7" Type="http://schemas.openxmlformats.org/officeDocument/2006/relationships/image" Target="../media/image73.wmf"/><Relationship Id="rId6" Type="http://schemas.openxmlformats.org/officeDocument/2006/relationships/oleObject" Target="../embeddings/oleObject58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57.bin"/><Relationship Id="rId3" Type="http://schemas.openxmlformats.org/officeDocument/2006/relationships/image" Target="../media/image71.wmf"/><Relationship Id="rId2" Type="http://schemas.openxmlformats.org/officeDocument/2006/relationships/oleObject" Target="../embeddings/oleObject56.bin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18.xml"/><Relationship Id="rId10" Type="http://schemas.openxmlformats.org/officeDocument/2006/relationships/slide" Target="slide29.xml"/><Relationship Id="rId1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wmf"/><Relationship Id="rId8" Type="http://schemas.openxmlformats.org/officeDocument/2006/relationships/oleObject" Target="../embeddings/oleObject63.bin"/><Relationship Id="rId7" Type="http://schemas.openxmlformats.org/officeDocument/2006/relationships/image" Target="../media/image75.wmf"/><Relationship Id="rId6" Type="http://schemas.openxmlformats.org/officeDocument/2006/relationships/oleObject" Target="../embeddings/oleObject62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1.bin"/><Relationship Id="rId30" Type="http://schemas.openxmlformats.org/officeDocument/2006/relationships/vmlDrawing" Target="../drawings/vmlDrawing9.vml"/><Relationship Id="rId3" Type="http://schemas.openxmlformats.org/officeDocument/2006/relationships/image" Target="../media/image71.wmf"/><Relationship Id="rId29" Type="http://schemas.openxmlformats.org/officeDocument/2006/relationships/slideLayout" Target="../slideLayouts/slideLayout19.xml"/><Relationship Id="rId28" Type="http://schemas.openxmlformats.org/officeDocument/2006/relationships/slide" Target="slide29.xml"/><Relationship Id="rId27" Type="http://schemas.openxmlformats.org/officeDocument/2006/relationships/oleObject" Target="../embeddings/oleObject74.bin"/><Relationship Id="rId26" Type="http://schemas.openxmlformats.org/officeDocument/2006/relationships/image" Target="../media/image83.wmf"/><Relationship Id="rId25" Type="http://schemas.openxmlformats.org/officeDocument/2006/relationships/oleObject" Target="../embeddings/oleObject73.bin"/><Relationship Id="rId24" Type="http://schemas.openxmlformats.org/officeDocument/2006/relationships/image" Target="../media/image82.wmf"/><Relationship Id="rId23" Type="http://schemas.openxmlformats.org/officeDocument/2006/relationships/oleObject" Target="../embeddings/oleObject72.bin"/><Relationship Id="rId22" Type="http://schemas.openxmlformats.org/officeDocument/2006/relationships/oleObject" Target="../embeddings/oleObject71.bin"/><Relationship Id="rId21" Type="http://schemas.openxmlformats.org/officeDocument/2006/relationships/image" Target="../media/image81.wmf"/><Relationship Id="rId20" Type="http://schemas.openxmlformats.org/officeDocument/2006/relationships/oleObject" Target="../embeddings/oleObject70.bin"/><Relationship Id="rId2" Type="http://schemas.openxmlformats.org/officeDocument/2006/relationships/oleObject" Target="../embeddings/oleObject60.bin"/><Relationship Id="rId19" Type="http://schemas.openxmlformats.org/officeDocument/2006/relationships/image" Target="../media/image80.wmf"/><Relationship Id="rId18" Type="http://schemas.openxmlformats.org/officeDocument/2006/relationships/oleObject" Target="../embeddings/oleObject69.bin"/><Relationship Id="rId17" Type="http://schemas.openxmlformats.org/officeDocument/2006/relationships/image" Target="../media/image79.wmf"/><Relationship Id="rId16" Type="http://schemas.openxmlformats.org/officeDocument/2006/relationships/oleObject" Target="../embeddings/oleObject68.bin"/><Relationship Id="rId15" Type="http://schemas.openxmlformats.org/officeDocument/2006/relationships/image" Target="../media/image78.wmf"/><Relationship Id="rId14" Type="http://schemas.openxmlformats.org/officeDocument/2006/relationships/oleObject" Target="../embeddings/oleObject67.bin"/><Relationship Id="rId13" Type="http://schemas.openxmlformats.org/officeDocument/2006/relationships/image" Target="../media/image77.wmf"/><Relationship Id="rId12" Type="http://schemas.openxmlformats.org/officeDocument/2006/relationships/oleObject" Target="../embeddings/oleObject66.bin"/><Relationship Id="rId11" Type="http://schemas.openxmlformats.org/officeDocument/2006/relationships/oleObject" Target="../embeddings/oleObject65.bin"/><Relationship Id="rId10" Type="http://schemas.openxmlformats.org/officeDocument/2006/relationships/oleObject" Target="../embeddings/oleObject64.bin"/><Relationship Id="rId1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slide" Target="slide29.xml"/><Relationship Id="rId2" Type="http://schemas.openxmlformats.org/officeDocument/2006/relationships/image" Target="../media/image84.jpeg"/><Relationship Id="rId1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7.wmf"/><Relationship Id="rId8" Type="http://schemas.openxmlformats.org/officeDocument/2006/relationships/oleObject" Target="../embeddings/oleObject76.bin"/><Relationship Id="rId7" Type="http://schemas.openxmlformats.org/officeDocument/2006/relationships/image" Target="../media/image86.wmf"/><Relationship Id="rId6" Type="http://schemas.openxmlformats.org/officeDocument/2006/relationships/oleObject" Target="../embeddings/oleObject75.bin"/><Relationship Id="rId5" Type="http://schemas.openxmlformats.org/officeDocument/2006/relationships/image" Target="../media/image85.png"/><Relationship Id="rId4" Type="http://schemas.microsoft.com/office/2007/relationships/media" Target="file:///E:\&#26448;&#26009;&#21147;&#23398;\teco0342.avi" TargetMode="External"/><Relationship Id="rId3" Type="http://schemas.openxmlformats.org/officeDocument/2006/relationships/video" Target="file:///E:\&#26448;&#26009;&#21147;&#23398;\teco0342.avi" TargetMode="External"/><Relationship Id="rId2" Type="http://schemas.openxmlformats.org/officeDocument/2006/relationships/slide" Target="slide29.xml"/><Relationship Id="rId11" Type="http://schemas.openxmlformats.org/officeDocument/2006/relationships/vmlDrawing" Target="../drawings/vmlDrawing10.vml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9.bin"/><Relationship Id="rId8" Type="http://schemas.openxmlformats.org/officeDocument/2006/relationships/oleObject" Target="../embeddings/oleObject78.bin"/><Relationship Id="rId7" Type="http://schemas.openxmlformats.org/officeDocument/2006/relationships/image" Target="../media/image89.wmf"/><Relationship Id="rId6" Type="http://schemas.openxmlformats.org/officeDocument/2006/relationships/oleObject" Target="../embeddings/oleObject77.bin"/><Relationship Id="rId5" Type="http://schemas.openxmlformats.org/officeDocument/2006/relationships/image" Target="../media/image88.png"/><Relationship Id="rId4" Type="http://schemas.microsoft.com/office/2007/relationships/media" Target="file:///E:\&#26448;&#21147;\teco0310.avi" TargetMode="External"/><Relationship Id="rId3" Type="http://schemas.openxmlformats.org/officeDocument/2006/relationships/video" Target="file:///E:\&#26448;&#21147;\teco0310.avi" TargetMode="External"/><Relationship Id="rId26" Type="http://schemas.openxmlformats.org/officeDocument/2006/relationships/vmlDrawing" Target="../drawings/vmlDrawing11.vml"/><Relationship Id="rId25" Type="http://schemas.openxmlformats.org/officeDocument/2006/relationships/slideLayout" Target="../slideLayouts/slideLayout19.xml"/><Relationship Id="rId24" Type="http://schemas.openxmlformats.org/officeDocument/2006/relationships/image" Target="../media/image97.wmf"/><Relationship Id="rId23" Type="http://schemas.openxmlformats.org/officeDocument/2006/relationships/oleObject" Target="../embeddings/oleObject86.bin"/><Relationship Id="rId22" Type="http://schemas.openxmlformats.org/officeDocument/2006/relationships/image" Target="../media/image96.wmf"/><Relationship Id="rId21" Type="http://schemas.openxmlformats.org/officeDocument/2006/relationships/oleObject" Target="../embeddings/oleObject85.bin"/><Relationship Id="rId20" Type="http://schemas.openxmlformats.org/officeDocument/2006/relationships/image" Target="../media/image95.wmf"/><Relationship Id="rId2" Type="http://schemas.openxmlformats.org/officeDocument/2006/relationships/slide" Target="slide29.xml"/><Relationship Id="rId19" Type="http://schemas.openxmlformats.org/officeDocument/2006/relationships/oleObject" Target="../embeddings/oleObject84.bin"/><Relationship Id="rId18" Type="http://schemas.openxmlformats.org/officeDocument/2006/relationships/image" Target="../media/image94.wmf"/><Relationship Id="rId17" Type="http://schemas.openxmlformats.org/officeDocument/2006/relationships/oleObject" Target="../embeddings/oleObject83.bin"/><Relationship Id="rId16" Type="http://schemas.openxmlformats.org/officeDocument/2006/relationships/image" Target="../media/image93.wmf"/><Relationship Id="rId15" Type="http://schemas.openxmlformats.org/officeDocument/2006/relationships/oleObject" Target="../embeddings/oleObject82.bin"/><Relationship Id="rId14" Type="http://schemas.openxmlformats.org/officeDocument/2006/relationships/image" Target="../media/image92.wmf"/><Relationship Id="rId13" Type="http://schemas.openxmlformats.org/officeDocument/2006/relationships/oleObject" Target="../embeddings/oleObject81.bin"/><Relationship Id="rId12" Type="http://schemas.openxmlformats.org/officeDocument/2006/relationships/image" Target="../media/image91.wmf"/><Relationship Id="rId11" Type="http://schemas.openxmlformats.org/officeDocument/2006/relationships/oleObject" Target="../embeddings/oleObject80.bin"/><Relationship Id="rId10" Type="http://schemas.openxmlformats.org/officeDocument/2006/relationships/image" Target="../media/image90.wmf"/><Relationship Id="rId1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wmf"/><Relationship Id="rId8" Type="http://schemas.openxmlformats.org/officeDocument/2006/relationships/oleObject" Target="../embeddings/oleObject88.bin"/><Relationship Id="rId7" Type="http://schemas.openxmlformats.org/officeDocument/2006/relationships/image" Target="../media/image99.wmf"/><Relationship Id="rId6" Type="http://schemas.openxmlformats.org/officeDocument/2006/relationships/oleObject" Target="../embeddings/oleObject87.bin"/><Relationship Id="rId5" Type="http://schemas.openxmlformats.org/officeDocument/2006/relationships/slide" Target="slide29.xml"/><Relationship Id="rId4" Type="http://schemas.openxmlformats.org/officeDocument/2006/relationships/image" Target="../media/image98.png"/><Relationship Id="rId30" Type="http://schemas.openxmlformats.org/officeDocument/2006/relationships/vmlDrawing" Target="../drawings/vmlDrawing12.vml"/><Relationship Id="rId3" Type="http://schemas.microsoft.com/office/2007/relationships/media" Target="file:///E:\&#26448;&#21147;\teco0341.avi" TargetMode="External"/><Relationship Id="rId29" Type="http://schemas.openxmlformats.org/officeDocument/2006/relationships/slideLayout" Target="../slideLayouts/slideLayout19.xml"/><Relationship Id="rId28" Type="http://schemas.openxmlformats.org/officeDocument/2006/relationships/image" Target="../media/image97.wmf"/><Relationship Id="rId27" Type="http://schemas.openxmlformats.org/officeDocument/2006/relationships/oleObject" Target="../embeddings/oleObject98.bin"/><Relationship Id="rId26" Type="http://schemas.openxmlformats.org/officeDocument/2006/relationships/image" Target="../media/image96.wmf"/><Relationship Id="rId25" Type="http://schemas.openxmlformats.org/officeDocument/2006/relationships/oleObject" Target="../embeddings/oleObject97.bin"/><Relationship Id="rId24" Type="http://schemas.openxmlformats.org/officeDocument/2006/relationships/image" Target="../media/image95.wmf"/><Relationship Id="rId23" Type="http://schemas.openxmlformats.org/officeDocument/2006/relationships/oleObject" Target="../embeddings/oleObject96.bin"/><Relationship Id="rId22" Type="http://schemas.openxmlformats.org/officeDocument/2006/relationships/image" Target="../media/image94.wmf"/><Relationship Id="rId21" Type="http://schemas.openxmlformats.org/officeDocument/2006/relationships/oleObject" Target="../embeddings/oleObject95.bin"/><Relationship Id="rId20" Type="http://schemas.openxmlformats.org/officeDocument/2006/relationships/image" Target="../media/image93.wmf"/><Relationship Id="rId2" Type="http://schemas.openxmlformats.org/officeDocument/2006/relationships/video" Target="file:///E:\&#26448;&#21147;\teco0341.avi" TargetMode="External"/><Relationship Id="rId19" Type="http://schemas.openxmlformats.org/officeDocument/2006/relationships/oleObject" Target="../embeddings/oleObject94.bin"/><Relationship Id="rId18" Type="http://schemas.openxmlformats.org/officeDocument/2006/relationships/image" Target="../media/image92.wmf"/><Relationship Id="rId17" Type="http://schemas.openxmlformats.org/officeDocument/2006/relationships/oleObject" Target="../embeddings/oleObject93.bin"/><Relationship Id="rId16" Type="http://schemas.openxmlformats.org/officeDocument/2006/relationships/image" Target="../media/image91.wmf"/><Relationship Id="rId15" Type="http://schemas.openxmlformats.org/officeDocument/2006/relationships/oleObject" Target="../embeddings/oleObject92.bin"/><Relationship Id="rId14" Type="http://schemas.openxmlformats.org/officeDocument/2006/relationships/image" Target="../media/image90.wmf"/><Relationship Id="rId13" Type="http://schemas.openxmlformats.org/officeDocument/2006/relationships/oleObject" Target="../embeddings/oleObject91.bin"/><Relationship Id="rId12" Type="http://schemas.openxmlformats.org/officeDocument/2006/relationships/oleObject" Target="../embeddings/oleObject90.bin"/><Relationship Id="rId11" Type="http://schemas.openxmlformats.org/officeDocument/2006/relationships/image" Target="../media/image89.wmf"/><Relationship Id="rId10" Type="http://schemas.openxmlformats.org/officeDocument/2006/relationships/oleObject" Target="../embeddings/oleObject89.bin"/><Relationship Id="rId1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3.vml"/><Relationship Id="rId6" Type="http://schemas.openxmlformats.org/officeDocument/2006/relationships/slideLayout" Target="../slideLayouts/slideLayout19.xml"/><Relationship Id="rId5" Type="http://schemas.openxmlformats.org/officeDocument/2006/relationships/slide" Target="slide29.xml"/><Relationship Id="rId4" Type="http://schemas.openxmlformats.org/officeDocument/2006/relationships/image" Target="../media/image102.jpeg"/><Relationship Id="rId3" Type="http://schemas.openxmlformats.org/officeDocument/2006/relationships/image" Target="../media/image101.wmf"/><Relationship Id="rId2" Type="http://schemas.openxmlformats.org/officeDocument/2006/relationships/oleObject" Target="../embeddings/oleObject99.bin"/><Relationship Id="rId1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slide" Target="slide29.xml"/><Relationship Id="rId2" Type="http://schemas.openxmlformats.org/officeDocument/2006/relationships/image" Target="../media/image103.jpeg"/><Relationship Id="rId1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wmf"/><Relationship Id="rId8" Type="http://schemas.openxmlformats.org/officeDocument/2006/relationships/oleObject" Target="../embeddings/oleObject103.bin"/><Relationship Id="rId7" Type="http://schemas.openxmlformats.org/officeDocument/2006/relationships/image" Target="../media/image106.wmf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01.bin"/><Relationship Id="rId3" Type="http://schemas.openxmlformats.org/officeDocument/2006/relationships/image" Target="../media/image104.wmf"/><Relationship Id="rId24" Type="http://schemas.openxmlformats.org/officeDocument/2006/relationships/vmlDrawing" Target="../drawings/vmlDrawing14.vml"/><Relationship Id="rId23" Type="http://schemas.openxmlformats.org/officeDocument/2006/relationships/slideLayout" Target="../slideLayouts/slideLayout19.xml"/><Relationship Id="rId22" Type="http://schemas.openxmlformats.org/officeDocument/2006/relationships/slide" Target="slide29.xml"/><Relationship Id="rId21" Type="http://schemas.openxmlformats.org/officeDocument/2006/relationships/image" Target="../media/image111.wmf"/><Relationship Id="rId20" Type="http://schemas.openxmlformats.org/officeDocument/2006/relationships/oleObject" Target="../embeddings/oleObject109.bin"/><Relationship Id="rId2" Type="http://schemas.openxmlformats.org/officeDocument/2006/relationships/oleObject" Target="../embeddings/oleObject100.bin"/><Relationship Id="rId19" Type="http://schemas.openxmlformats.org/officeDocument/2006/relationships/image" Target="../media/image79.wmf"/><Relationship Id="rId18" Type="http://schemas.openxmlformats.org/officeDocument/2006/relationships/oleObject" Target="../embeddings/oleObject108.bin"/><Relationship Id="rId17" Type="http://schemas.openxmlformats.org/officeDocument/2006/relationships/image" Target="../media/image110.wmf"/><Relationship Id="rId16" Type="http://schemas.openxmlformats.org/officeDocument/2006/relationships/oleObject" Target="../embeddings/oleObject107.bin"/><Relationship Id="rId15" Type="http://schemas.openxmlformats.org/officeDocument/2006/relationships/image" Target="../media/image109.wmf"/><Relationship Id="rId14" Type="http://schemas.openxmlformats.org/officeDocument/2006/relationships/oleObject" Target="../embeddings/oleObject106.bin"/><Relationship Id="rId13" Type="http://schemas.openxmlformats.org/officeDocument/2006/relationships/image" Target="../media/image108.wmf"/><Relationship Id="rId12" Type="http://schemas.openxmlformats.org/officeDocument/2006/relationships/oleObject" Target="../embeddings/oleObject105.bin"/><Relationship Id="rId11" Type="http://schemas.openxmlformats.org/officeDocument/2006/relationships/image" Target="../media/image107.wmf"/><Relationship Id="rId10" Type="http://schemas.openxmlformats.org/officeDocument/2006/relationships/oleObject" Target="../embeddings/oleObject104.bin"/><Relationship Id="rId1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3.wmf"/><Relationship Id="rId8" Type="http://schemas.openxmlformats.org/officeDocument/2006/relationships/oleObject" Target="../embeddings/oleObject113.bin"/><Relationship Id="rId7" Type="http://schemas.openxmlformats.org/officeDocument/2006/relationships/image" Target="../media/image112.wmf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111.bin"/><Relationship Id="rId3" Type="http://schemas.openxmlformats.org/officeDocument/2006/relationships/image" Target="../media/image105.wmf"/><Relationship Id="rId20" Type="http://schemas.openxmlformats.org/officeDocument/2006/relationships/vmlDrawing" Target="../drawings/vmlDrawing15.vml"/><Relationship Id="rId2" Type="http://schemas.openxmlformats.org/officeDocument/2006/relationships/oleObject" Target="../embeddings/oleObject110.bin"/><Relationship Id="rId19" Type="http://schemas.openxmlformats.org/officeDocument/2006/relationships/slideLayout" Target="../slideLayouts/slideLayout19.xml"/><Relationship Id="rId18" Type="http://schemas.openxmlformats.org/officeDocument/2006/relationships/slide" Target="slide29.xml"/><Relationship Id="rId17" Type="http://schemas.openxmlformats.org/officeDocument/2006/relationships/image" Target="../media/image111.wmf"/><Relationship Id="rId16" Type="http://schemas.openxmlformats.org/officeDocument/2006/relationships/oleObject" Target="../embeddings/oleObject117.bin"/><Relationship Id="rId15" Type="http://schemas.openxmlformats.org/officeDocument/2006/relationships/image" Target="../media/image79.wmf"/><Relationship Id="rId14" Type="http://schemas.openxmlformats.org/officeDocument/2006/relationships/oleObject" Target="../embeddings/oleObject116.bin"/><Relationship Id="rId13" Type="http://schemas.openxmlformats.org/officeDocument/2006/relationships/image" Target="../media/image110.wmf"/><Relationship Id="rId12" Type="http://schemas.openxmlformats.org/officeDocument/2006/relationships/oleObject" Target="../embeddings/oleObject115.bin"/><Relationship Id="rId11" Type="http://schemas.openxmlformats.org/officeDocument/2006/relationships/image" Target="../media/image109.wmf"/><Relationship Id="rId10" Type="http://schemas.openxmlformats.org/officeDocument/2006/relationships/oleObject" Target="../embeddings/oleObject114.bin"/><Relationship Id="rId1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1.bin"/><Relationship Id="rId8" Type="http://schemas.openxmlformats.org/officeDocument/2006/relationships/slide" Target="slide29.xml"/><Relationship Id="rId7" Type="http://schemas.openxmlformats.org/officeDocument/2006/relationships/image" Target="../media/image116.wmf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19.bin"/><Relationship Id="rId3" Type="http://schemas.openxmlformats.org/officeDocument/2006/relationships/image" Target="../media/image114.wmf"/><Relationship Id="rId25" Type="http://schemas.openxmlformats.org/officeDocument/2006/relationships/vmlDrawing" Target="../drawings/vmlDrawing16.vml"/><Relationship Id="rId24" Type="http://schemas.openxmlformats.org/officeDocument/2006/relationships/slideLayout" Target="../slideLayouts/slideLayout19.xml"/><Relationship Id="rId23" Type="http://schemas.openxmlformats.org/officeDocument/2006/relationships/oleObject" Target="../embeddings/oleObject129.bin"/><Relationship Id="rId22" Type="http://schemas.openxmlformats.org/officeDocument/2006/relationships/image" Target="../media/image122.wmf"/><Relationship Id="rId21" Type="http://schemas.openxmlformats.org/officeDocument/2006/relationships/oleObject" Target="../embeddings/oleObject128.bin"/><Relationship Id="rId20" Type="http://schemas.openxmlformats.org/officeDocument/2006/relationships/image" Target="../media/image121.wmf"/><Relationship Id="rId2" Type="http://schemas.openxmlformats.org/officeDocument/2006/relationships/oleObject" Target="../embeddings/oleObject118.bin"/><Relationship Id="rId19" Type="http://schemas.openxmlformats.org/officeDocument/2006/relationships/oleObject" Target="../embeddings/oleObject127.bin"/><Relationship Id="rId18" Type="http://schemas.openxmlformats.org/officeDocument/2006/relationships/oleObject" Target="../embeddings/oleObject126.bin"/><Relationship Id="rId17" Type="http://schemas.openxmlformats.org/officeDocument/2006/relationships/oleObject" Target="../embeddings/oleObject125.bin"/><Relationship Id="rId16" Type="http://schemas.openxmlformats.org/officeDocument/2006/relationships/image" Target="../media/image120.wmf"/><Relationship Id="rId15" Type="http://schemas.openxmlformats.org/officeDocument/2006/relationships/oleObject" Target="../embeddings/oleObject124.bin"/><Relationship Id="rId14" Type="http://schemas.openxmlformats.org/officeDocument/2006/relationships/image" Target="../media/image119.wmf"/><Relationship Id="rId13" Type="http://schemas.openxmlformats.org/officeDocument/2006/relationships/oleObject" Target="../embeddings/oleObject123.bin"/><Relationship Id="rId12" Type="http://schemas.openxmlformats.org/officeDocument/2006/relationships/image" Target="../media/image118.wmf"/><Relationship Id="rId11" Type="http://schemas.openxmlformats.org/officeDocument/2006/relationships/oleObject" Target="../embeddings/oleObject122.bin"/><Relationship Id="rId10" Type="http://schemas.openxmlformats.org/officeDocument/2006/relationships/image" Target="../media/image117.wmf"/><Relationship Id="rId1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6.wmf"/><Relationship Id="rId8" Type="http://schemas.openxmlformats.org/officeDocument/2006/relationships/oleObject" Target="../embeddings/oleObject133.bin"/><Relationship Id="rId7" Type="http://schemas.openxmlformats.org/officeDocument/2006/relationships/image" Target="../media/image125.wmf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131.bin"/><Relationship Id="rId3" Type="http://schemas.openxmlformats.org/officeDocument/2006/relationships/image" Target="../media/image123.wmf"/><Relationship Id="rId27" Type="http://schemas.openxmlformats.org/officeDocument/2006/relationships/vmlDrawing" Target="../drawings/vmlDrawing17.vml"/><Relationship Id="rId26" Type="http://schemas.openxmlformats.org/officeDocument/2006/relationships/slideLayout" Target="../slideLayouts/slideLayout19.xml"/><Relationship Id="rId25" Type="http://schemas.openxmlformats.org/officeDocument/2006/relationships/oleObject" Target="../embeddings/oleObject142.bin"/><Relationship Id="rId24" Type="http://schemas.openxmlformats.org/officeDocument/2006/relationships/image" Target="../media/image122.wmf"/><Relationship Id="rId23" Type="http://schemas.openxmlformats.org/officeDocument/2006/relationships/oleObject" Target="../embeddings/oleObject141.bin"/><Relationship Id="rId22" Type="http://schemas.openxmlformats.org/officeDocument/2006/relationships/image" Target="../media/image121.wmf"/><Relationship Id="rId21" Type="http://schemas.openxmlformats.org/officeDocument/2006/relationships/oleObject" Target="../embeddings/oleObject140.bin"/><Relationship Id="rId20" Type="http://schemas.openxmlformats.org/officeDocument/2006/relationships/oleObject" Target="../embeddings/oleObject139.bin"/><Relationship Id="rId2" Type="http://schemas.openxmlformats.org/officeDocument/2006/relationships/oleObject" Target="../embeddings/oleObject130.bin"/><Relationship Id="rId19" Type="http://schemas.openxmlformats.org/officeDocument/2006/relationships/oleObject" Target="../embeddings/oleObject138.bin"/><Relationship Id="rId18" Type="http://schemas.openxmlformats.org/officeDocument/2006/relationships/image" Target="../media/image120.wmf"/><Relationship Id="rId17" Type="http://schemas.openxmlformats.org/officeDocument/2006/relationships/oleObject" Target="../embeddings/oleObject137.bin"/><Relationship Id="rId16" Type="http://schemas.openxmlformats.org/officeDocument/2006/relationships/image" Target="../media/image119.wmf"/><Relationship Id="rId15" Type="http://schemas.openxmlformats.org/officeDocument/2006/relationships/oleObject" Target="../embeddings/oleObject136.bin"/><Relationship Id="rId14" Type="http://schemas.openxmlformats.org/officeDocument/2006/relationships/image" Target="../media/image118.wmf"/><Relationship Id="rId13" Type="http://schemas.openxmlformats.org/officeDocument/2006/relationships/oleObject" Target="../embeddings/oleObject135.bin"/><Relationship Id="rId12" Type="http://schemas.openxmlformats.org/officeDocument/2006/relationships/image" Target="../media/image117.wmf"/><Relationship Id="rId11" Type="http://schemas.openxmlformats.org/officeDocument/2006/relationships/oleObject" Target="../embeddings/oleObject134.bin"/><Relationship Id="rId10" Type="http://schemas.openxmlformats.org/officeDocument/2006/relationships/slide" Target="slide29.xml"/><Relationship Id="rId1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0.wmf"/><Relationship Id="rId8" Type="http://schemas.openxmlformats.org/officeDocument/2006/relationships/oleObject" Target="../embeddings/oleObject146.bin"/><Relationship Id="rId7" Type="http://schemas.openxmlformats.org/officeDocument/2006/relationships/image" Target="../media/image129.wmf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128.wmf"/><Relationship Id="rId49" Type="http://schemas.openxmlformats.org/officeDocument/2006/relationships/vmlDrawing" Target="../drawings/vmlDrawing18.vml"/><Relationship Id="rId48" Type="http://schemas.openxmlformats.org/officeDocument/2006/relationships/slideLayout" Target="../slideLayouts/slideLayout19.xml"/><Relationship Id="rId47" Type="http://schemas.openxmlformats.org/officeDocument/2006/relationships/image" Target="../media/image143.wmf"/><Relationship Id="rId46" Type="http://schemas.openxmlformats.org/officeDocument/2006/relationships/oleObject" Target="../embeddings/oleObject169.bin"/><Relationship Id="rId45" Type="http://schemas.openxmlformats.org/officeDocument/2006/relationships/image" Target="../media/image142.wmf"/><Relationship Id="rId44" Type="http://schemas.openxmlformats.org/officeDocument/2006/relationships/oleObject" Target="../embeddings/oleObject168.bin"/><Relationship Id="rId43" Type="http://schemas.openxmlformats.org/officeDocument/2006/relationships/oleObject" Target="../embeddings/oleObject167.bin"/><Relationship Id="rId42" Type="http://schemas.openxmlformats.org/officeDocument/2006/relationships/oleObject" Target="../embeddings/oleObject166.bin"/><Relationship Id="rId41" Type="http://schemas.openxmlformats.org/officeDocument/2006/relationships/oleObject" Target="../embeddings/oleObject165.bin"/><Relationship Id="rId40" Type="http://schemas.openxmlformats.org/officeDocument/2006/relationships/oleObject" Target="../embeddings/oleObject164.bin"/><Relationship Id="rId4" Type="http://schemas.openxmlformats.org/officeDocument/2006/relationships/oleObject" Target="../embeddings/oleObject144.bin"/><Relationship Id="rId39" Type="http://schemas.openxmlformats.org/officeDocument/2006/relationships/oleObject" Target="../embeddings/oleObject163.bin"/><Relationship Id="rId38" Type="http://schemas.openxmlformats.org/officeDocument/2006/relationships/oleObject" Target="../embeddings/oleObject162.bin"/><Relationship Id="rId37" Type="http://schemas.openxmlformats.org/officeDocument/2006/relationships/image" Target="../media/image141.wmf"/><Relationship Id="rId36" Type="http://schemas.openxmlformats.org/officeDocument/2006/relationships/oleObject" Target="../embeddings/oleObject161.bin"/><Relationship Id="rId35" Type="http://schemas.openxmlformats.org/officeDocument/2006/relationships/image" Target="../media/image140.wmf"/><Relationship Id="rId34" Type="http://schemas.openxmlformats.org/officeDocument/2006/relationships/oleObject" Target="../embeddings/oleObject160.bin"/><Relationship Id="rId33" Type="http://schemas.openxmlformats.org/officeDocument/2006/relationships/image" Target="../media/image139.wmf"/><Relationship Id="rId32" Type="http://schemas.openxmlformats.org/officeDocument/2006/relationships/oleObject" Target="../embeddings/oleObject159.bin"/><Relationship Id="rId31" Type="http://schemas.openxmlformats.org/officeDocument/2006/relationships/oleObject" Target="../embeddings/oleObject158.bin"/><Relationship Id="rId30" Type="http://schemas.openxmlformats.org/officeDocument/2006/relationships/oleObject" Target="../embeddings/oleObject157.bin"/><Relationship Id="rId3" Type="http://schemas.openxmlformats.org/officeDocument/2006/relationships/image" Target="../media/image127.wmf"/><Relationship Id="rId29" Type="http://schemas.openxmlformats.org/officeDocument/2006/relationships/image" Target="../media/image138.wmf"/><Relationship Id="rId28" Type="http://schemas.openxmlformats.org/officeDocument/2006/relationships/oleObject" Target="../embeddings/oleObject156.bin"/><Relationship Id="rId27" Type="http://schemas.openxmlformats.org/officeDocument/2006/relationships/image" Target="../media/image137.wmf"/><Relationship Id="rId26" Type="http://schemas.openxmlformats.org/officeDocument/2006/relationships/oleObject" Target="../embeddings/oleObject155.bin"/><Relationship Id="rId25" Type="http://schemas.openxmlformats.org/officeDocument/2006/relationships/oleObject" Target="../embeddings/oleObject154.bin"/><Relationship Id="rId24" Type="http://schemas.openxmlformats.org/officeDocument/2006/relationships/image" Target="../media/image89.wmf"/><Relationship Id="rId23" Type="http://schemas.openxmlformats.org/officeDocument/2006/relationships/oleObject" Target="../embeddings/oleObject153.bin"/><Relationship Id="rId22" Type="http://schemas.openxmlformats.org/officeDocument/2006/relationships/slide" Target="slide29.xml"/><Relationship Id="rId21" Type="http://schemas.openxmlformats.org/officeDocument/2006/relationships/image" Target="../media/image136.wmf"/><Relationship Id="rId20" Type="http://schemas.openxmlformats.org/officeDocument/2006/relationships/oleObject" Target="../embeddings/oleObject152.bin"/><Relationship Id="rId2" Type="http://schemas.openxmlformats.org/officeDocument/2006/relationships/oleObject" Target="../embeddings/oleObject143.bin"/><Relationship Id="rId19" Type="http://schemas.openxmlformats.org/officeDocument/2006/relationships/image" Target="../media/image135.wmf"/><Relationship Id="rId18" Type="http://schemas.openxmlformats.org/officeDocument/2006/relationships/oleObject" Target="../embeddings/oleObject151.bin"/><Relationship Id="rId17" Type="http://schemas.openxmlformats.org/officeDocument/2006/relationships/image" Target="../media/image134.wmf"/><Relationship Id="rId16" Type="http://schemas.openxmlformats.org/officeDocument/2006/relationships/oleObject" Target="../embeddings/oleObject150.bin"/><Relationship Id="rId15" Type="http://schemas.openxmlformats.org/officeDocument/2006/relationships/image" Target="../media/image133.wmf"/><Relationship Id="rId14" Type="http://schemas.openxmlformats.org/officeDocument/2006/relationships/oleObject" Target="../embeddings/oleObject149.bin"/><Relationship Id="rId13" Type="http://schemas.openxmlformats.org/officeDocument/2006/relationships/image" Target="../media/image132.wmf"/><Relationship Id="rId12" Type="http://schemas.openxmlformats.org/officeDocument/2006/relationships/oleObject" Target="../embeddings/oleObject148.bin"/><Relationship Id="rId11" Type="http://schemas.openxmlformats.org/officeDocument/2006/relationships/image" Target="../media/image131.wmf"/><Relationship Id="rId10" Type="http://schemas.openxmlformats.org/officeDocument/2006/relationships/oleObject" Target="../embeddings/oleObject147.bin"/><Relationship Id="rId1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slide" Target="slide29.xml"/><Relationship Id="rId2" Type="http://schemas.openxmlformats.org/officeDocument/2006/relationships/image" Target="../media/image144.jpeg"/><Relationship Id="rId1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slide" Target="slide29.xml"/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slide" Target="slide29.xml"/><Relationship Id="rId2" Type="http://schemas.openxmlformats.org/officeDocument/2006/relationships/image" Target="../media/image147.jpeg"/><Relationship Id="rId1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1.wmf"/><Relationship Id="rId8" Type="http://schemas.openxmlformats.org/officeDocument/2006/relationships/oleObject" Target="../embeddings/oleObject173.bin"/><Relationship Id="rId7" Type="http://schemas.openxmlformats.org/officeDocument/2006/relationships/image" Target="../media/image150.wmf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49.wmf"/><Relationship Id="rId44" Type="http://schemas.openxmlformats.org/officeDocument/2006/relationships/vmlDrawing" Target="../drawings/vmlDrawing19.vml"/><Relationship Id="rId43" Type="http://schemas.openxmlformats.org/officeDocument/2006/relationships/slideLayout" Target="../slideLayouts/slideLayout19.xml"/><Relationship Id="rId42" Type="http://schemas.openxmlformats.org/officeDocument/2006/relationships/slide" Target="slide29.xml"/><Relationship Id="rId41" Type="http://schemas.openxmlformats.org/officeDocument/2006/relationships/image" Target="../media/image168.jpeg"/><Relationship Id="rId40" Type="http://schemas.openxmlformats.org/officeDocument/2006/relationships/image" Target="../media/image167.wmf"/><Relationship Id="rId4" Type="http://schemas.openxmlformats.org/officeDocument/2006/relationships/oleObject" Target="../embeddings/oleObject171.bin"/><Relationship Id="rId39" Type="http://schemas.openxmlformats.org/officeDocument/2006/relationships/oleObject" Target="../embeddings/oleObject188.bin"/><Relationship Id="rId38" Type="http://schemas.openxmlformats.org/officeDocument/2006/relationships/image" Target="../media/image166.wmf"/><Relationship Id="rId37" Type="http://schemas.openxmlformats.org/officeDocument/2006/relationships/oleObject" Target="../embeddings/oleObject187.bin"/><Relationship Id="rId36" Type="http://schemas.openxmlformats.org/officeDocument/2006/relationships/image" Target="../media/image165.wmf"/><Relationship Id="rId35" Type="http://schemas.openxmlformats.org/officeDocument/2006/relationships/oleObject" Target="../embeddings/oleObject186.bin"/><Relationship Id="rId34" Type="http://schemas.openxmlformats.org/officeDocument/2006/relationships/image" Target="../media/image164.wmf"/><Relationship Id="rId33" Type="http://schemas.openxmlformats.org/officeDocument/2006/relationships/oleObject" Target="../embeddings/oleObject185.bin"/><Relationship Id="rId32" Type="http://schemas.openxmlformats.org/officeDocument/2006/relationships/image" Target="../media/image163.wmf"/><Relationship Id="rId31" Type="http://schemas.openxmlformats.org/officeDocument/2006/relationships/oleObject" Target="../embeddings/oleObject184.bin"/><Relationship Id="rId30" Type="http://schemas.openxmlformats.org/officeDocument/2006/relationships/image" Target="../media/image162.wmf"/><Relationship Id="rId3" Type="http://schemas.openxmlformats.org/officeDocument/2006/relationships/image" Target="../media/image148.wmf"/><Relationship Id="rId29" Type="http://schemas.openxmlformats.org/officeDocument/2006/relationships/oleObject" Target="../embeddings/oleObject183.bin"/><Relationship Id="rId28" Type="http://schemas.openxmlformats.org/officeDocument/2006/relationships/image" Target="../media/image161.wmf"/><Relationship Id="rId27" Type="http://schemas.openxmlformats.org/officeDocument/2006/relationships/oleObject" Target="../embeddings/oleObject182.bin"/><Relationship Id="rId26" Type="http://schemas.openxmlformats.org/officeDocument/2006/relationships/image" Target="../media/image160.wmf"/><Relationship Id="rId25" Type="http://schemas.openxmlformats.org/officeDocument/2006/relationships/oleObject" Target="../embeddings/oleObject181.bin"/><Relationship Id="rId24" Type="http://schemas.openxmlformats.org/officeDocument/2006/relationships/image" Target="../media/image159.wmf"/><Relationship Id="rId23" Type="http://schemas.openxmlformats.org/officeDocument/2006/relationships/oleObject" Target="../embeddings/oleObject180.bin"/><Relationship Id="rId22" Type="http://schemas.openxmlformats.org/officeDocument/2006/relationships/image" Target="../media/image158.wmf"/><Relationship Id="rId21" Type="http://schemas.openxmlformats.org/officeDocument/2006/relationships/oleObject" Target="../embeddings/oleObject179.bin"/><Relationship Id="rId20" Type="http://schemas.openxmlformats.org/officeDocument/2006/relationships/image" Target="../media/image157.wmf"/><Relationship Id="rId2" Type="http://schemas.openxmlformats.org/officeDocument/2006/relationships/oleObject" Target="../embeddings/oleObject170.bin"/><Relationship Id="rId19" Type="http://schemas.openxmlformats.org/officeDocument/2006/relationships/oleObject" Target="../embeddings/oleObject178.bin"/><Relationship Id="rId18" Type="http://schemas.openxmlformats.org/officeDocument/2006/relationships/image" Target="../media/image156.wmf"/><Relationship Id="rId17" Type="http://schemas.openxmlformats.org/officeDocument/2006/relationships/oleObject" Target="../embeddings/oleObject177.bin"/><Relationship Id="rId16" Type="http://schemas.openxmlformats.org/officeDocument/2006/relationships/image" Target="../media/image155.wmf"/><Relationship Id="rId15" Type="http://schemas.openxmlformats.org/officeDocument/2006/relationships/oleObject" Target="../embeddings/oleObject176.bin"/><Relationship Id="rId14" Type="http://schemas.openxmlformats.org/officeDocument/2006/relationships/image" Target="../media/image154.wmf"/><Relationship Id="rId13" Type="http://schemas.openxmlformats.org/officeDocument/2006/relationships/oleObject" Target="../embeddings/oleObject175.bin"/><Relationship Id="rId12" Type="http://schemas.openxmlformats.org/officeDocument/2006/relationships/image" Target="../media/image153.jpeg"/><Relationship Id="rId11" Type="http://schemas.openxmlformats.org/officeDocument/2006/relationships/image" Target="../media/image152.wmf"/><Relationship Id="rId10" Type="http://schemas.openxmlformats.org/officeDocument/2006/relationships/oleObject" Target="../embeddings/oleObject174.bin"/><Relationship Id="rId1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2.wmf"/><Relationship Id="rId8" Type="http://schemas.openxmlformats.org/officeDocument/2006/relationships/oleObject" Target="../embeddings/oleObject192.bin"/><Relationship Id="rId7" Type="http://schemas.openxmlformats.org/officeDocument/2006/relationships/image" Target="../media/image171.wmf"/><Relationship Id="rId6" Type="http://schemas.openxmlformats.org/officeDocument/2006/relationships/oleObject" Target="../embeddings/oleObject191.bin"/><Relationship Id="rId5" Type="http://schemas.openxmlformats.org/officeDocument/2006/relationships/image" Target="../media/image170.wmf"/><Relationship Id="rId4" Type="http://schemas.openxmlformats.org/officeDocument/2006/relationships/oleObject" Target="../embeddings/oleObject190.bin"/><Relationship Id="rId3" Type="http://schemas.openxmlformats.org/officeDocument/2006/relationships/image" Target="../media/image169.wmf"/><Relationship Id="rId2" Type="http://schemas.openxmlformats.org/officeDocument/2006/relationships/oleObject" Target="../embeddings/oleObject189.bin"/><Relationship Id="rId19" Type="http://schemas.openxmlformats.org/officeDocument/2006/relationships/vmlDrawing" Target="../drawings/vmlDrawing20.vml"/><Relationship Id="rId18" Type="http://schemas.openxmlformats.org/officeDocument/2006/relationships/slideLayout" Target="../slideLayouts/slideLayout19.xml"/><Relationship Id="rId17" Type="http://schemas.openxmlformats.org/officeDocument/2006/relationships/slide" Target="slide29.xml"/><Relationship Id="rId16" Type="http://schemas.openxmlformats.org/officeDocument/2006/relationships/image" Target="../media/image176.wmf"/><Relationship Id="rId15" Type="http://schemas.openxmlformats.org/officeDocument/2006/relationships/oleObject" Target="../embeddings/oleObject195.bin"/><Relationship Id="rId14" Type="http://schemas.openxmlformats.org/officeDocument/2006/relationships/image" Target="../media/image175.jpeg"/><Relationship Id="rId13" Type="http://schemas.openxmlformats.org/officeDocument/2006/relationships/image" Target="../media/image174.wmf"/><Relationship Id="rId12" Type="http://schemas.openxmlformats.org/officeDocument/2006/relationships/oleObject" Target="../embeddings/oleObject194.bin"/><Relationship Id="rId11" Type="http://schemas.openxmlformats.org/officeDocument/2006/relationships/image" Target="../media/image173.wmf"/><Relationship Id="rId10" Type="http://schemas.openxmlformats.org/officeDocument/2006/relationships/oleObject" Target="../embeddings/oleObject193.bin"/><Relationship Id="rId1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8.wmf"/><Relationship Id="rId8" Type="http://schemas.openxmlformats.org/officeDocument/2006/relationships/oleObject" Target="../embeddings/oleObject199.bin"/><Relationship Id="rId7" Type="http://schemas.openxmlformats.org/officeDocument/2006/relationships/image" Target="../media/image157.wmf"/><Relationship Id="rId6" Type="http://schemas.openxmlformats.org/officeDocument/2006/relationships/oleObject" Target="../embeddings/oleObject198.bin"/><Relationship Id="rId5" Type="http://schemas.openxmlformats.org/officeDocument/2006/relationships/image" Target="../media/image156.wmf"/><Relationship Id="rId41" Type="http://schemas.openxmlformats.org/officeDocument/2006/relationships/vmlDrawing" Target="../drawings/vmlDrawing21.vml"/><Relationship Id="rId40" Type="http://schemas.openxmlformats.org/officeDocument/2006/relationships/slideLayout" Target="../slideLayouts/slideLayout19.xml"/><Relationship Id="rId4" Type="http://schemas.openxmlformats.org/officeDocument/2006/relationships/oleObject" Target="../embeddings/oleObject197.bin"/><Relationship Id="rId39" Type="http://schemas.openxmlformats.org/officeDocument/2006/relationships/slide" Target="slide29.xml"/><Relationship Id="rId38" Type="http://schemas.openxmlformats.org/officeDocument/2006/relationships/image" Target="../media/image182.jpeg"/><Relationship Id="rId37" Type="http://schemas.openxmlformats.org/officeDocument/2006/relationships/image" Target="../media/image181.wmf"/><Relationship Id="rId36" Type="http://schemas.openxmlformats.org/officeDocument/2006/relationships/oleObject" Target="../embeddings/oleObject213.bin"/><Relationship Id="rId35" Type="http://schemas.openxmlformats.org/officeDocument/2006/relationships/image" Target="../media/image180.wmf"/><Relationship Id="rId34" Type="http://schemas.openxmlformats.org/officeDocument/2006/relationships/oleObject" Target="../embeddings/oleObject212.bin"/><Relationship Id="rId33" Type="http://schemas.openxmlformats.org/officeDocument/2006/relationships/image" Target="../media/image179.wmf"/><Relationship Id="rId32" Type="http://schemas.openxmlformats.org/officeDocument/2006/relationships/oleObject" Target="../embeddings/oleObject211.bin"/><Relationship Id="rId31" Type="http://schemas.openxmlformats.org/officeDocument/2006/relationships/image" Target="../media/image178.wmf"/><Relationship Id="rId30" Type="http://schemas.openxmlformats.org/officeDocument/2006/relationships/oleObject" Target="../embeddings/oleObject210.bin"/><Relationship Id="rId3" Type="http://schemas.openxmlformats.org/officeDocument/2006/relationships/image" Target="../media/image155.wmf"/><Relationship Id="rId29" Type="http://schemas.openxmlformats.org/officeDocument/2006/relationships/image" Target="../media/image177.wmf"/><Relationship Id="rId28" Type="http://schemas.openxmlformats.org/officeDocument/2006/relationships/oleObject" Target="../embeddings/oleObject209.bin"/><Relationship Id="rId27" Type="http://schemas.openxmlformats.org/officeDocument/2006/relationships/image" Target="../media/image167.wmf"/><Relationship Id="rId26" Type="http://schemas.openxmlformats.org/officeDocument/2006/relationships/oleObject" Target="../embeddings/oleObject208.bin"/><Relationship Id="rId25" Type="http://schemas.openxmlformats.org/officeDocument/2006/relationships/image" Target="../media/image166.wmf"/><Relationship Id="rId24" Type="http://schemas.openxmlformats.org/officeDocument/2006/relationships/oleObject" Target="../embeddings/oleObject207.bin"/><Relationship Id="rId23" Type="http://schemas.openxmlformats.org/officeDocument/2006/relationships/image" Target="../media/image165.wmf"/><Relationship Id="rId22" Type="http://schemas.openxmlformats.org/officeDocument/2006/relationships/oleObject" Target="../embeddings/oleObject206.bin"/><Relationship Id="rId21" Type="http://schemas.openxmlformats.org/officeDocument/2006/relationships/image" Target="../media/image164.wmf"/><Relationship Id="rId20" Type="http://schemas.openxmlformats.org/officeDocument/2006/relationships/oleObject" Target="../embeddings/oleObject205.bin"/><Relationship Id="rId2" Type="http://schemas.openxmlformats.org/officeDocument/2006/relationships/oleObject" Target="../embeddings/oleObject196.bin"/><Relationship Id="rId19" Type="http://schemas.openxmlformats.org/officeDocument/2006/relationships/image" Target="../media/image163.wmf"/><Relationship Id="rId18" Type="http://schemas.openxmlformats.org/officeDocument/2006/relationships/oleObject" Target="../embeddings/oleObject204.bin"/><Relationship Id="rId17" Type="http://schemas.openxmlformats.org/officeDocument/2006/relationships/image" Target="../media/image162.wmf"/><Relationship Id="rId16" Type="http://schemas.openxmlformats.org/officeDocument/2006/relationships/oleObject" Target="../embeddings/oleObject203.bin"/><Relationship Id="rId15" Type="http://schemas.openxmlformats.org/officeDocument/2006/relationships/image" Target="../media/image161.wmf"/><Relationship Id="rId14" Type="http://schemas.openxmlformats.org/officeDocument/2006/relationships/oleObject" Target="../embeddings/oleObject202.bin"/><Relationship Id="rId13" Type="http://schemas.openxmlformats.org/officeDocument/2006/relationships/image" Target="../media/image160.wmf"/><Relationship Id="rId12" Type="http://schemas.openxmlformats.org/officeDocument/2006/relationships/oleObject" Target="../embeddings/oleObject201.bin"/><Relationship Id="rId11" Type="http://schemas.openxmlformats.org/officeDocument/2006/relationships/image" Target="../media/image159.wmf"/><Relationship Id="rId10" Type="http://schemas.openxmlformats.org/officeDocument/2006/relationships/oleObject" Target="../embeddings/oleObject200.bin"/><Relationship Id="rId1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7.bin"/><Relationship Id="rId8" Type="http://schemas.openxmlformats.org/officeDocument/2006/relationships/image" Target="../media/image185.wmf"/><Relationship Id="rId7" Type="http://schemas.openxmlformats.org/officeDocument/2006/relationships/oleObject" Target="../embeddings/oleObject216.bin"/><Relationship Id="rId6" Type="http://schemas.openxmlformats.org/officeDocument/2006/relationships/image" Target="../media/image184.wmf"/><Relationship Id="rId5" Type="http://schemas.openxmlformats.org/officeDocument/2006/relationships/oleObject" Target="../embeddings/oleObject215.bin"/><Relationship Id="rId4" Type="http://schemas.openxmlformats.org/officeDocument/2006/relationships/image" Target="../media/image157.wmf"/><Relationship Id="rId3" Type="http://schemas.openxmlformats.org/officeDocument/2006/relationships/oleObject" Target="../embeddings/oleObject214.bin"/><Relationship Id="rId2" Type="http://schemas.openxmlformats.org/officeDocument/2006/relationships/image" Target="../media/image183.jpeg"/><Relationship Id="rId15" Type="http://schemas.openxmlformats.org/officeDocument/2006/relationships/vmlDrawing" Target="../drawings/vmlDrawing22.vml"/><Relationship Id="rId14" Type="http://schemas.openxmlformats.org/officeDocument/2006/relationships/slideLayout" Target="../slideLayouts/slideLayout19.xml"/><Relationship Id="rId13" Type="http://schemas.openxmlformats.org/officeDocument/2006/relationships/slide" Target="slide29.xml"/><Relationship Id="rId12" Type="http://schemas.openxmlformats.org/officeDocument/2006/relationships/image" Target="../media/image187.wmf"/><Relationship Id="rId11" Type="http://schemas.openxmlformats.org/officeDocument/2006/relationships/oleObject" Target="../embeddings/oleObject218.bin"/><Relationship Id="rId10" Type="http://schemas.openxmlformats.org/officeDocument/2006/relationships/image" Target="../media/image186.wmf"/><Relationship Id="rId1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8.wmf"/><Relationship Id="rId8" Type="http://schemas.openxmlformats.org/officeDocument/2006/relationships/oleObject" Target="../embeddings/oleObject222.bin"/><Relationship Id="rId7" Type="http://schemas.openxmlformats.org/officeDocument/2006/relationships/image" Target="../media/image185.wmf"/><Relationship Id="rId6" Type="http://schemas.openxmlformats.org/officeDocument/2006/relationships/oleObject" Target="../embeddings/oleObject221.bin"/><Relationship Id="rId5" Type="http://schemas.openxmlformats.org/officeDocument/2006/relationships/image" Target="../media/image184.wmf"/><Relationship Id="rId4" Type="http://schemas.openxmlformats.org/officeDocument/2006/relationships/oleObject" Target="../embeddings/oleObject220.bin"/><Relationship Id="rId3" Type="http://schemas.openxmlformats.org/officeDocument/2006/relationships/image" Target="../media/image157.wmf"/><Relationship Id="rId2" Type="http://schemas.openxmlformats.org/officeDocument/2006/relationships/oleObject" Target="../embeddings/oleObject219.bin"/><Relationship Id="rId12" Type="http://schemas.openxmlformats.org/officeDocument/2006/relationships/vmlDrawing" Target="../drawings/vmlDrawing23.vml"/><Relationship Id="rId11" Type="http://schemas.openxmlformats.org/officeDocument/2006/relationships/slideLayout" Target="../slideLayouts/slideLayout19.xml"/><Relationship Id="rId10" Type="http://schemas.openxmlformats.org/officeDocument/2006/relationships/slide" Target="slide29.xml"/><Relationship Id="rId1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slide" Target="slide55.xml"/><Relationship Id="rId2" Type="http://schemas.openxmlformats.org/officeDocument/2006/relationships/image" Target="../media/image189.jpeg"/><Relationship Id="rId1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" Target="slide55.xml"/><Relationship Id="rId8" Type="http://schemas.openxmlformats.org/officeDocument/2006/relationships/image" Target="../media/image193.wmf"/><Relationship Id="rId7" Type="http://schemas.openxmlformats.org/officeDocument/2006/relationships/oleObject" Target="../embeddings/oleObject225.bin"/><Relationship Id="rId6" Type="http://schemas.openxmlformats.org/officeDocument/2006/relationships/image" Target="../media/image192.wmf"/><Relationship Id="rId5" Type="http://schemas.openxmlformats.org/officeDocument/2006/relationships/oleObject" Target="../embeddings/oleObject224.bin"/><Relationship Id="rId4" Type="http://schemas.openxmlformats.org/officeDocument/2006/relationships/image" Target="../media/image191.wmf"/><Relationship Id="rId3" Type="http://schemas.openxmlformats.org/officeDocument/2006/relationships/oleObject" Target="../embeddings/oleObject223.bin"/><Relationship Id="rId2" Type="http://schemas.openxmlformats.org/officeDocument/2006/relationships/image" Target="../media/image190.jpeg"/><Relationship Id="rId12" Type="http://schemas.openxmlformats.org/officeDocument/2006/relationships/vmlDrawing" Target="../drawings/vmlDrawing24.vml"/><Relationship Id="rId11" Type="http://schemas.openxmlformats.org/officeDocument/2006/relationships/slideLayout" Target="../slideLayouts/slideLayout30.xml"/><Relationship Id="rId10" Type="http://schemas.openxmlformats.org/officeDocument/2006/relationships/image" Target="../media/image194.jpeg"/><Relationship Id="rId1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8.wmf"/><Relationship Id="rId8" Type="http://schemas.openxmlformats.org/officeDocument/2006/relationships/oleObject" Target="../embeddings/oleObject229.bin"/><Relationship Id="rId7" Type="http://schemas.openxmlformats.org/officeDocument/2006/relationships/image" Target="../media/image185.wmf"/><Relationship Id="rId6" Type="http://schemas.openxmlformats.org/officeDocument/2006/relationships/oleObject" Target="../embeddings/oleObject228.bin"/><Relationship Id="rId5" Type="http://schemas.openxmlformats.org/officeDocument/2006/relationships/image" Target="../media/image184.wmf"/><Relationship Id="rId4" Type="http://schemas.openxmlformats.org/officeDocument/2006/relationships/oleObject" Target="../embeddings/oleObject227.bin"/><Relationship Id="rId3" Type="http://schemas.openxmlformats.org/officeDocument/2006/relationships/image" Target="../media/image157.wmf"/><Relationship Id="rId2" Type="http://schemas.openxmlformats.org/officeDocument/2006/relationships/oleObject" Target="../embeddings/oleObject226.bin"/><Relationship Id="rId18" Type="http://schemas.openxmlformats.org/officeDocument/2006/relationships/vmlDrawing" Target="../drawings/vmlDrawing25.vml"/><Relationship Id="rId17" Type="http://schemas.openxmlformats.org/officeDocument/2006/relationships/slideLayout" Target="../slideLayouts/slideLayout30.xml"/><Relationship Id="rId16" Type="http://schemas.openxmlformats.org/officeDocument/2006/relationships/image" Target="../media/image198.jpeg"/><Relationship Id="rId15" Type="http://schemas.openxmlformats.org/officeDocument/2006/relationships/slide" Target="slide55.xml"/><Relationship Id="rId14" Type="http://schemas.openxmlformats.org/officeDocument/2006/relationships/image" Target="../media/image197.jpeg"/><Relationship Id="rId13" Type="http://schemas.openxmlformats.org/officeDocument/2006/relationships/image" Target="../media/image196.wmf"/><Relationship Id="rId12" Type="http://schemas.openxmlformats.org/officeDocument/2006/relationships/oleObject" Target="../embeddings/oleObject231.bin"/><Relationship Id="rId11" Type="http://schemas.openxmlformats.org/officeDocument/2006/relationships/image" Target="../media/image195.wmf"/><Relationship Id="rId10" Type="http://schemas.openxmlformats.org/officeDocument/2006/relationships/oleObject" Target="../embeddings/oleObject230.bin"/><Relationship Id="rId1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67.png"/><Relationship Id="rId2" Type="http://schemas.openxmlformats.org/officeDocument/2006/relationships/slide" Target="slide55.xml"/><Relationship Id="rId1" Type="http://schemas.openxmlformats.org/officeDocument/2006/relationships/image" Target="../media/image19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3.wmf"/><Relationship Id="rId8" Type="http://schemas.openxmlformats.org/officeDocument/2006/relationships/oleObject" Target="../embeddings/oleObject235.bin"/><Relationship Id="rId7" Type="http://schemas.openxmlformats.org/officeDocument/2006/relationships/image" Target="../media/image202.wmf"/><Relationship Id="rId6" Type="http://schemas.openxmlformats.org/officeDocument/2006/relationships/oleObject" Target="../embeddings/oleObject234.bin"/><Relationship Id="rId5" Type="http://schemas.openxmlformats.org/officeDocument/2006/relationships/image" Target="../media/image201.wmf"/><Relationship Id="rId4" Type="http://schemas.openxmlformats.org/officeDocument/2006/relationships/oleObject" Target="../embeddings/oleObject233.bin"/><Relationship Id="rId3" Type="http://schemas.openxmlformats.org/officeDocument/2006/relationships/image" Target="../media/image200.wmf"/><Relationship Id="rId21" Type="http://schemas.openxmlformats.org/officeDocument/2006/relationships/vmlDrawing" Target="../drawings/vmlDrawing26.vml"/><Relationship Id="rId20" Type="http://schemas.openxmlformats.org/officeDocument/2006/relationships/slideLayout" Target="../slideLayouts/slideLayout29.xml"/><Relationship Id="rId2" Type="http://schemas.openxmlformats.org/officeDocument/2006/relationships/oleObject" Target="../embeddings/oleObject232.bin"/><Relationship Id="rId19" Type="http://schemas.openxmlformats.org/officeDocument/2006/relationships/image" Target="../media/image207.wmf"/><Relationship Id="rId18" Type="http://schemas.openxmlformats.org/officeDocument/2006/relationships/oleObject" Target="../embeddings/oleObject240.bin"/><Relationship Id="rId17" Type="http://schemas.openxmlformats.org/officeDocument/2006/relationships/slide" Target="slide55.xml"/><Relationship Id="rId16" Type="http://schemas.openxmlformats.org/officeDocument/2006/relationships/image" Target="../media/image206.wmf"/><Relationship Id="rId15" Type="http://schemas.openxmlformats.org/officeDocument/2006/relationships/oleObject" Target="../embeddings/oleObject239.bin"/><Relationship Id="rId14" Type="http://schemas.openxmlformats.org/officeDocument/2006/relationships/oleObject" Target="../embeddings/oleObject238.bin"/><Relationship Id="rId13" Type="http://schemas.openxmlformats.org/officeDocument/2006/relationships/image" Target="../media/image205.wmf"/><Relationship Id="rId12" Type="http://schemas.openxmlformats.org/officeDocument/2006/relationships/oleObject" Target="../embeddings/oleObject237.bin"/><Relationship Id="rId11" Type="http://schemas.openxmlformats.org/officeDocument/2006/relationships/image" Target="../media/image204.wmf"/><Relationship Id="rId10" Type="http://schemas.openxmlformats.org/officeDocument/2006/relationships/oleObject" Target="../embeddings/oleObject236.bin"/><Relationship Id="rId1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1.wmf"/><Relationship Id="rId8" Type="http://schemas.openxmlformats.org/officeDocument/2006/relationships/oleObject" Target="../embeddings/oleObject244.bin"/><Relationship Id="rId7" Type="http://schemas.openxmlformats.org/officeDocument/2006/relationships/image" Target="../media/image210.wmf"/><Relationship Id="rId6" Type="http://schemas.openxmlformats.org/officeDocument/2006/relationships/oleObject" Target="../embeddings/oleObject243.bin"/><Relationship Id="rId5" Type="http://schemas.openxmlformats.org/officeDocument/2006/relationships/image" Target="../media/image209.wmf"/><Relationship Id="rId4" Type="http://schemas.openxmlformats.org/officeDocument/2006/relationships/oleObject" Target="../embeddings/oleObject242.bin"/><Relationship Id="rId3" Type="http://schemas.openxmlformats.org/officeDocument/2006/relationships/image" Target="../media/image208.wmf"/><Relationship Id="rId2" Type="http://schemas.openxmlformats.org/officeDocument/2006/relationships/oleObject" Target="../embeddings/oleObject241.bin"/><Relationship Id="rId12" Type="http://schemas.openxmlformats.org/officeDocument/2006/relationships/vmlDrawing" Target="../drawings/vmlDrawing27.vml"/><Relationship Id="rId11" Type="http://schemas.openxmlformats.org/officeDocument/2006/relationships/slideLayout" Target="../slideLayouts/slideLayout30.xml"/><Relationship Id="rId10" Type="http://schemas.openxmlformats.org/officeDocument/2006/relationships/slide" Target="slide55.xml"/><Relationship Id="rId1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4.wmf"/><Relationship Id="rId8" Type="http://schemas.openxmlformats.org/officeDocument/2006/relationships/oleObject" Target="../embeddings/oleObject248.bin"/><Relationship Id="rId7" Type="http://schemas.openxmlformats.org/officeDocument/2006/relationships/image" Target="../media/image213.wmf"/><Relationship Id="rId6" Type="http://schemas.openxmlformats.org/officeDocument/2006/relationships/oleObject" Target="../embeddings/oleObject247.bin"/><Relationship Id="rId5" Type="http://schemas.openxmlformats.org/officeDocument/2006/relationships/image" Target="../media/image209.wmf"/><Relationship Id="rId4" Type="http://schemas.openxmlformats.org/officeDocument/2006/relationships/oleObject" Target="../embeddings/oleObject246.bin"/><Relationship Id="rId3" Type="http://schemas.openxmlformats.org/officeDocument/2006/relationships/image" Target="../media/image212.wmf"/><Relationship Id="rId23" Type="http://schemas.openxmlformats.org/officeDocument/2006/relationships/vmlDrawing" Target="../drawings/vmlDrawing28.vml"/><Relationship Id="rId22" Type="http://schemas.openxmlformats.org/officeDocument/2006/relationships/slideLayout" Target="../slideLayouts/slideLayout30.xml"/><Relationship Id="rId21" Type="http://schemas.openxmlformats.org/officeDocument/2006/relationships/slide" Target="slide55.xml"/><Relationship Id="rId20" Type="http://schemas.openxmlformats.org/officeDocument/2006/relationships/image" Target="../media/image40.wmf"/><Relationship Id="rId2" Type="http://schemas.openxmlformats.org/officeDocument/2006/relationships/oleObject" Target="../embeddings/oleObject245.bin"/><Relationship Id="rId19" Type="http://schemas.openxmlformats.org/officeDocument/2006/relationships/oleObject" Target="../embeddings/oleObject253.bin"/><Relationship Id="rId18" Type="http://schemas.openxmlformats.org/officeDocument/2006/relationships/image" Target="../media/image43.wmf"/><Relationship Id="rId17" Type="http://schemas.openxmlformats.org/officeDocument/2006/relationships/oleObject" Target="../embeddings/oleObject252.bin"/><Relationship Id="rId16" Type="http://schemas.openxmlformats.org/officeDocument/2006/relationships/image" Target="../media/image217.wmf"/><Relationship Id="rId15" Type="http://schemas.openxmlformats.org/officeDocument/2006/relationships/oleObject" Target="../embeddings/oleObject251.bin"/><Relationship Id="rId14" Type="http://schemas.openxmlformats.org/officeDocument/2006/relationships/image" Target="../media/image216.jpeg"/><Relationship Id="rId13" Type="http://schemas.openxmlformats.org/officeDocument/2006/relationships/image" Target="../media/image215.wmf"/><Relationship Id="rId12" Type="http://schemas.openxmlformats.org/officeDocument/2006/relationships/oleObject" Target="../embeddings/oleObject250.bin"/><Relationship Id="rId11" Type="http://schemas.openxmlformats.org/officeDocument/2006/relationships/image" Target="../media/image210.wmf"/><Relationship Id="rId10" Type="http://schemas.openxmlformats.org/officeDocument/2006/relationships/oleObject" Target="../embeddings/oleObject249.bin"/><Relationship Id="rId1" Type="http://schemas.openxmlformats.org/officeDocument/2006/relationships/image" Target="../media/image67.png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7.bin"/><Relationship Id="rId8" Type="http://schemas.openxmlformats.org/officeDocument/2006/relationships/image" Target="../media/image221.wmf"/><Relationship Id="rId7" Type="http://schemas.openxmlformats.org/officeDocument/2006/relationships/oleObject" Target="../embeddings/oleObject256.bin"/><Relationship Id="rId6" Type="http://schemas.openxmlformats.org/officeDocument/2006/relationships/image" Target="../media/image220.wmf"/><Relationship Id="rId5" Type="http://schemas.openxmlformats.org/officeDocument/2006/relationships/oleObject" Target="../embeddings/oleObject255.bin"/><Relationship Id="rId4" Type="http://schemas.openxmlformats.org/officeDocument/2006/relationships/image" Target="../media/image219.wmf"/><Relationship Id="rId3" Type="http://schemas.openxmlformats.org/officeDocument/2006/relationships/oleObject" Target="../embeddings/oleObject254.bin"/><Relationship Id="rId29" Type="http://schemas.openxmlformats.org/officeDocument/2006/relationships/vmlDrawing" Target="../drawings/vmlDrawing29.vml"/><Relationship Id="rId28" Type="http://schemas.openxmlformats.org/officeDocument/2006/relationships/slideLayout" Target="../slideLayouts/slideLayout30.xml"/><Relationship Id="rId27" Type="http://schemas.openxmlformats.org/officeDocument/2006/relationships/slide" Target="slide55.xml"/><Relationship Id="rId26" Type="http://schemas.openxmlformats.org/officeDocument/2006/relationships/image" Target="../media/image225.wmf"/><Relationship Id="rId25" Type="http://schemas.openxmlformats.org/officeDocument/2006/relationships/oleObject" Target="../embeddings/oleObject265.bin"/><Relationship Id="rId24" Type="http://schemas.openxmlformats.org/officeDocument/2006/relationships/image" Target="../media/image111.wmf"/><Relationship Id="rId23" Type="http://schemas.openxmlformats.org/officeDocument/2006/relationships/oleObject" Target="../embeddings/oleObject264.bin"/><Relationship Id="rId22" Type="http://schemas.openxmlformats.org/officeDocument/2006/relationships/image" Target="../media/image79.wmf"/><Relationship Id="rId21" Type="http://schemas.openxmlformats.org/officeDocument/2006/relationships/oleObject" Target="../embeddings/oleObject263.bin"/><Relationship Id="rId20" Type="http://schemas.openxmlformats.org/officeDocument/2006/relationships/image" Target="../media/image110.wmf"/><Relationship Id="rId2" Type="http://schemas.openxmlformats.org/officeDocument/2006/relationships/image" Target="../media/image218.jpeg"/><Relationship Id="rId19" Type="http://schemas.openxmlformats.org/officeDocument/2006/relationships/oleObject" Target="../embeddings/oleObject262.bin"/><Relationship Id="rId18" Type="http://schemas.openxmlformats.org/officeDocument/2006/relationships/image" Target="../media/image109.wmf"/><Relationship Id="rId17" Type="http://schemas.openxmlformats.org/officeDocument/2006/relationships/oleObject" Target="../embeddings/oleObject261.bin"/><Relationship Id="rId16" Type="http://schemas.openxmlformats.org/officeDocument/2006/relationships/image" Target="../media/image224.wmf"/><Relationship Id="rId15" Type="http://schemas.openxmlformats.org/officeDocument/2006/relationships/oleObject" Target="../embeddings/oleObject260.bin"/><Relationship Id="rId14" Type="http://schemas.openxmlformats.org/officeDocument/2006/relationships/image" Target="../media/image223.wmf"/><Relationship Id="rId13" Type="http://schemas.openxmlformats.org/officeDocument/2006/relationships/oleObject" Target="../embeddings/oleObject259.bin"/><Relationship Id="rId12" Type="http://schemas.openxmlformats.org/officeDocument/2006/relationships/image" Target="../media/image222.wmf"/><Relationship Id="rId11" Type="http://schemas.openxmlformats.org/officeDocument/2006/relationships/oleObject" Target="../embeddings/oleObject258.bin"/><Relationship Id="rId10" Type="http://schemas.openxmlformats.org/officeDocument/2006/relationships/image" Target="../media/image71.wmf"/><Relationship Id="rId1" Type="http://schemas.openxmlformats.org/officeDocument/2006/relationships/image" Target="../media/image67.png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9.bin"/><Relationship Id="rId8" Type="http://schemas.openxmlformats.org/officeDocument/2006/relationships/image" Target="../media/image109.wmf"/><Relationship Id="rId7" Type="http://schemas.openxmlformats.org/officeDocument/2006/relationships/oleObject" Target="../embeddings/oleObject268.bin"/><Relationship Id="rId6" Type="http://schemas.openxmlformats.org/officeDocument/2006/relationships/image" Target="../media/image227.wmf"/><Relationship Id="rId5" Type="http://schemas.openxmlformats.org/officeDocument/2006/relationships/oleObject" Target="../embeddings/oleObject267.bin"/><Relationship Id="rId4" Type="http://schemas.openxmlformats.org/officeDocument/2006/relationships/image" Target="../media/image226.wmf"/><Relationship Id="rId3" Type="http://schemas.openxmlformats.org/officeDocument/2006/relationships/oleObject" Target="../embeddings/oleObject266.bin"/><Relationship Id="rId21" Type="http://schemas.openxmlformats.org/officeDocument/2006/relationships/vmlDrawing" Target="../drawings/vmlDrawing30.vml"/><Relationship Id="rId20" Type="http://schemas.openxmlformats.org/officeDocument/2006/relationships/slideLayout" Target="../slideLayouts/slideLayout30.xml"/><Relationship Id="rId2" Type="http://schemas.openxmlformats.org/officeDocument/2006/relationships/image" Target="../media/image218.jpeg"/><Relationship Id="rId19" Type="http://schemas.openxmlformats.org/officeDocument/2006/relationships/slide" Target="slide55.xml"/><Relationship Id="rId18" Type="http://schemas.openxmlformats.org/officeDocument/2006/relationships/image" Target="../media/image229.wmf"/><Relationship Id="rId17" Type="http://schemas.openxmlformats.org/officeDocument/2006/relationships/oleObject" Target="../embeddings/oleObject273.bin"/><Relationship Id="rId16" Type="http://schemas.openxmlformats.org/officeDocument/2006/relationships/image" Target="../media/image228.wmf"/><Relationship Id="rId15" Type="http://schemas.openxmlformats.org/officeDocument/2006/relationships/oleObject" Target="../embeddings/oleObject272.bin"/><Relationship Id="rId14" Type="http://schemas.openxmlformats.org/officeDocument/2006/relationships/image" Target="../media/image111.wmf"/><Relationship Id="rId13" Type="http://schemas.openxmlformats.org/officeDocument/2006/relationships/oleObject" Target="../embeddings/oleObject271.bin"/><Relationship Id="rId12" Type="http://schemas.openxmlformats.org/officeDocument/2006/relationships/image" Target="../media/image79.wmf"/><Relationship Id="rId11" Type="http://schemas.openxmlformats.org/officeDocument/2006/relationships/oleObject" Target="../embeddings/oleObject270.bin"/><Relationship Id="rId10" Type="http://schemas.openxmlformats.org/officeDocument/2006/relationships/image" Target="../media/image110.wmf"/><Relationship Id="rId1" Type="http://schemas.openxmlformats.org/officeDocument/2006/relationships/image" Target="../media/image67.png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3.wmf"/><Relationship Id="rId8" Type="http://schemas.openxmlformats.org/officeDocument/2006/relationships/oleObject" Target="../embeddings/oleObject277.bin"/><Relationship Id="rId7" Type="http://schemas.openxmlformats.org/officeDocument/2006/relationships/image" Target="../media/image232.wmf"/><Relationship Id="rId6" Type="http://schemas.openxmlformats.org/officeDocument/2006/relationships/oleObject" Target="../embeddings/oleObject276.bin"/><Relationship Id="rId5" Type="http://schemas.openxmlformats.org/officeDocument/2006/relationships/image" Target="../media/image231.wmf"/><Relationship Id="rId4" Type="http://schemas.openxmlformats.org/officeDocument/2006/relationships/oleObject" Target="../embeddings/oleObject275.bin"/><Relationship Id="rId37" Type="http://schemas.openxmlformats.org/officeDocument/2006/relationships/vmlDrawing" Target="../drawings/vmlDrawing31.vml"/><Relationship Id="rId36" Type="http://schemas.openxmlformats.org/officeDocument/2006/relationships/slideLayout" Target="../slideLayouts/slideLayout29.xml"/><Relationship Id="rId35" Type="http://schemas.openxmlformats.org/officeDocument/2006/relationships/image" Target="../media/image243.wmf"/><Relationship Id="rId34" Type="http://schemas.openxmlformats.org/officeDocument/2006/relationships/oleObject" Target="../embeddings/oleObject290.bin"/><Relationship Id="rId33" Type="http://schemas.openxmlformats.org/officeDocument/2006/relationships/image" Target="../media/image242.wmf"/><Relationship Id="rId32" Type="http://schemas.openxmlformats.org/officeDocument/2006/relationships/oleObject" Target="../embeddings/oleObject289.bin"/><Relationship Id="rId31" Type="http://schemas.openxmlformats.org/officeDocument/2006/relationships/image" Target="../media/image94.wmf"/><Relationship Id="rId30" Type="http://schemas.openxmlformats.org/officeDocument/2006/relationships/oleObject" Target="../embeddings/oleObject288.bin"/><Relationship Id="rId3" Type="http://schemas.openxmlformats.org/officeDocument/2006/relationships/image" Target="../media/image230.wmf"/><Relationship Id="rId29" Type="http://schemas.openxmlformats.org/officeDocument/2006/relationships/oleObject" Target="../embeddings/oleObject287.bin"/><Relationship Id="rId28" Type="http://schemas.openxmlformats.org/officeDocument/2006/relationships/image" Target="../media/image89.wmf"/><Relationship Id="rId27" Type="http://schemas.openxmlformats.org/officeDocument/2006/relationships/oleObject" Target="../embeddings/oleObject286.bin"/><Relationship Id="rId26" Type="http://schemas.openxmlformats.org/officeDocument/2006/relationships/image" Target="../media/image241.wmf"/><Relationship Id="rId25" Type="http://schemas.openxmlformats.org/officeDocument/2006/relationships/oleObject" Target="../embeddings/oleObject285.bin"/><Relationship Id="rId24" Type="http://schemas.openxmlformats.org/officeDocument/2006/relationships/image" Target="../media/image240.wmf"/><Relationship Id="rId23" Type="http://schemas.openxmlformats.org/officeDocument/2006/relationships/oleObject" Target="../embeddings/oleObject284.bin"/><Relationship Id="rId22" Type="http://schemas.openxmlformats.org/officeDocument/2006/relationships/image" Target="../media/image239.wmf"/><Relationship Id="rId21" Type="http://schemas.openxmlformats.org/officeDocument/2006/relationships/oleObject" Target="../embeddings/oleObject283.bin"/><Relationship Id="rId20" Type="http://schemas.openxmlformats.org/officeDocument/2006/relationships/slide" Target="slide55.xml"/><Relationship Id="rId2" Type="http://schemas.openxmlformats.org/officeDocument/2006/relationships/oleObject" Target="../embeddings/oleObject274.bin"/><Relationship Id="rId19" Type="http://schemas.openxmlformats.org/officeDocument/2006/relationships/image" Target="../media/image238.wmf"/><Relationship Id="rId18" Type="http://schemas.openxmlformats.org/officeDocument/2006/relationships/oleObject" Target="../embeddings/oleObject282.bin"/><Relationship Id="rId17" Type="http://schemas.openxmlformats.org/officeDocument/2006/relationships/image" Target="../media/image237.wmf"/><Relationship Id="rId16" Type="http://schemas.openxmlformats.org/officeDocument/2006/relationships/oleObject" Target="../embeddings/oleObject281.bin"/><Relationship Id="rId15" Type="http://schemas.openxmlformats.org/officeDocument/2006/relationships/image" Target="../media/image236.wmf"/><Relationship Id="rId14" Type="http://schemas.openxmlformats.org/officeDocument/2006/relationships/oleObject" Target="../embeddings/oleObject280.bin"/><Relationship Id="rId13" Type="http://schemas.openxmlformats.org/officeDocument/2006/relationships/image" Target="../media/image235.wmf"/><Relationship Id="rId12" Type="http://schemas.openxmlformats.org/officeDocument/2006/relationships/oleObject" Target="../embeddings/oleObject279.bin"/><Relationship Id="rId11" Type="http://schemas.openxmlformats.org/officeDocument/2006/relationships/image" Target="../media/image234.wmf"/><Relationship Id="rId10" Type="http://schemas.openxmlformats.org/officeDocument/2006/relationships/oleObject" Target="../embeddings/oleObject278.bin"/><Relationship Id="rId1" Type="http://schemas.openxmlformats.org/officeDocument/2006/relationships/image" Target="../media/image67.png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slide" Target="slide55.xml"/><Relationship Id="rId2" Type="http://schemas.openxmlformats.org/officeDocument/2006/relationships/image" Target="../media/image244.jpeg"/><Relationship Id="rId1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2.vml"/><Relationship Id="rId6" Type="http://schemas.openxmlformats.org/officeDocument/2006/relationships/slideLayout" Target="../slideLayouts/slideLayout30.xml"/><Relationship Id="rId5" Type="http://schemas.openxmlformats.org/officeDocument/2006/relationships/image" Target="../media/image246.wmf"/><Relationship Id="rId4" Type="http://schemas.openxmlformats.org/officeDocument/2006/relationships/oleObject" Target="../embeddings/oleObject291.bin"/><Relationship Id="rId3" Type="http://schemas.openxmlformats.org/officeDocument/2006/relationships/slide" Target="slide55.xml"/><Relationship Id="rId2" Type="http://schemas.openxmlformats.org/officeDocument/2006/relationships/image" Target="../media/image245.jpeg"/><Relationship Id="rId1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6.bin"/><Relationship Id="rId8" Type="http://schemas.openxmlformats.org/officeDocument/2006/relationships/image" Target="../media/image71.wmf"/><Relationship Id="rId7" Type="http://schemas.openxmlformats.org/officeDocument/2006/relationships/oleObject" Target="../embeddings/oleObject295.bin"/><Relationship Id="rId6" Type="http://schemas.openxmlformats.org/officeDocument/2006/relationships/image" Target="../media/image248.wmf"/><Relationship Id="rId5" Type="http://schemas.openxmlformats.org/officeDocument/2006/relationships/oleObject" Target="../embeddings/oleObject294.bin"/><Relationship Id="rId4" Type="http://schemas.openxmlformats.org/officeDocument/2006/relationships/image" Target="../media/image247.wmf"/><Relationship Id="rId3" Type="http://schemas.openxmlformats.org/officeDocument/2006/relationships/oleObject" Target="../embeddings/oleObject293.bin"/><Relationship Id="rId29" Type="http://schemas.openxmlformats.org/officeDocument/2006/relationships/vmlDrawing" Target="../drawings/vmlDrawing33.vml"/><Relationship Id="rId28" Type="http://schemas.openxmlformats.org/officeDocument/2006/relationships/slideLayout" Target="../slideLayouts/slideLayout30.xml"/><Relationship Id="rId27" Type="http://schemas.openxmlformats.org/officeDocument/2006/relationships/slide" Target="slide55.xml"/><Relationship Id="rId26" Type="http://schemas.openxmlformats.org/officeDocument/2006/relationships/image" Target="../media/image251.wmf"/><Relationship Id="rId25" Type="http://schemas.openxmlformats.org/officeDocument/2006/relationships/oleObject" Target="../embeddings/oleObject303.bin"/><Relationship Id="rId24" Type="http://schemas.openxmlformats.org/officeDocument/2006/relationships/image" Target="../media/image250.jpeg"/><Relationship Id="rId23" Type="http://schemas.openxmlformats.org/officeDocument/2006/relationships/image" Target="../media/image67.png"/><Relationship Id="rId22" Type="http://schemas.openxmlformats.org/officeDocument/2006/relationships/image" Target="../media/image111.wmf"/><Relationship Id="rId21" Type="http://schemas.openxmlformats.org/officeDocument/2006/relationships/oleObject" Target="../embeddings/oleObject302.bin"/><Relationship Id="rId20" Type="http://schemas.openxmlformats.org/officeDocument/2006/relationships/image" Target="../media/image79.wmf"/><Relationship Id="rId2" Type="http://schemas.openxmlformats.org/officeDocument/2006/relationships/image" Target="../media/image221.wmf"/><Relationship Id="rId19" Type="http://schemas.openxmlformats.org/officeDocument/2006/relationships/oleObject" Target="../embeddings/oleObject301.bin"/><Relationship Id="rId18" Type="http://schemas.openxmlformats.org/officeDocument/2006/relationships/image" Target="../media/image110.wmf"/><Relationship Id="rId17" Type="http://schemas.openxmlformats.org/officeDocument/2006/relationships/oleObject" Target="../embeddings/oleObject300.bin"/><Relationship Id="rId16" Type="http://schemas.openxmlformats.org/officeDocument/2006/relationships/image" Target="../media/image109.wmf"/><Relationship Id="rId15" Type="http://schemas.openxmlformats.org/officeDocument/2006/relationships/oleObject" Target="../embeddings/oleObject299.bin"/><Relationship Id="rId14" Type="http://schemas.openxmlformats.org/officeDocument/2006/relationships/image" Target="../media/image249.wmf"/><Relationship Id="rId13" Type="http://schemas.openxmlformats.org/officeDocument/2006/relationships/oleObject" Target="../embeddings/oleObject298.bin"/><Relationship Id="rId12" Type="http://schemas.openxmlformats.org/officeDocument/2006/relationships/image" Target="../media/image223.wmf"/><Relationship Id="rId11" Type="http://schemas.openxmlformats.org/officeDocument/2006/relationships/oleObject" Target="../embeddings/oleObject297.bin"/><Relationship Id="rId10" Type="http://schemas.openxmlformats.org/officeDocument/2006/relationships/image" Target="../media/image222.wmf"/><Relationship Id="rId1" Type="http://schemas.openxmlformats.org/officeDocument/2006/relationships/oleObject" Target="../embeddings/oleObject292.bin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7.bin"/><Relationship Id="rId8" Type="http://schemas.openxmlformats.org/officeDocument/2006/relationships/image" Target="../media/image109.wmf"/><Relationship Id="rId7" Type="http://schemas.openxmlformats.org/officeDocument/2006/relationships/oleObject" Target="../embeddings/oleObject306.bin"/><Relationship Id="rId6" Type="http://schemas.openxmlformats.org/officeDocument/2006/relationships/image" Target="../media/image253.wmf"/><Relationship Id="rId5" Type="http://schemas.openxmlformats.org/officeDocument/2006/relationships/oleObject" Target="../embeddings/oleObject305.bin"/><Relationship Id="rId44" Type="http://schemas.openxmlformats.org/officeDocument/2006/relationships/vmlDrawing" Target="../drawings/vmlDrawing34.vml"/><Relationship Id="rId43" Type="http://schemas.openxmlformats.org/officeDocument/2006/relationships/slideLayout" Target="../slideLayouts/slideLayout30.xml"/><Relationship Id="rId42" Type="http://schemas.openxmlformats.org/officeDocument/2006/relationships/slide" Target="slide55.xml"/><Relationship Id="rId41" Type="http://schemas.openxmlformats.org/officeDocument/2006/relationships/image" Target="../media/image265.wmf"/><Relationship Id="rId40" Type="http://schemas.openxmlformats.org/officeDocument/2006/relationships/oleObject" Target="../embeddings/oleObject324.bin"/><Relationship Id="rId4" Type="http://schemas.openxmlformats.org/officeDocument/2006/relationships/image" Target="../media/image252.wmf"/><Relationship Id="rId39" Type="http://schemas.openxmlformats.org/officeDocument/2006/relationships/image" Target="../media/image264.wmf"/><Relationship Id="rId38" Type="http://schemas.openxmlformats.org/officeDocument/2006/relationships/oleObject" Target="../embeddings/oleObject323.bin"/><Relationship Id="rId37" Type="http://schemas.openxmlformats.org/officeDocument/2006/relationships/oleObject" Target="../embeddings/oleObject322.bin"/><Relationship Id="rId36" Type="http://schemas.openxmlformats.org/officeDocument/2006/relationships/oleObject" Target="../embeddings/oleObject321.bin"/><Relationship Id="rId35" Type="http://schemas.openxmlformats.org/officeDocument/2006/relationships/image" Target="../media/image263.wmf"/><Relationship Id="rId34" Type="http://schemas.openxmlformats.org/officeDocument/2006/relationships/oleObject" Target="../embeddings/oleObject320.bin"/><Relationship Id="rId33" Type="http://schemas.openxmlformats.org/officeDocument/2006/relationships/oleObject" Target="../embeddings/oleObject319.bin"/><Relationship Id="rId32" Type="http://schemas.openxmlformats.org/officeDocument/2006/relationships/image" Target="../media/image262.wmf"/><Relationship Id="rId31" Type="http://schemas.openxmlformats.org/officeDocument/2006/relationships/oleObject" Target="../embeddings/oleObject318.bin"/><Relationship Id="rId30" Type="http://schemas.openxmlformats.org/officeDocument/2006/relationships/image" Target="../media/image261.wmf"/><Relationship Id="rId3" Type="http://schemas.openxmlformats.org/officeDocument/2006/relationships/oleObject" Target="../embeddings/oleObject304.bin"/><Relationship Id="rId29" Type="http://schemas.openxmlformats.org/officeDocument/2006/relationships/oleObject" Target="../embeddings/oleObject317.bin"/><Relationship Id="rId28" Type="http://schemas.openxmlformats.org/officeDocument/2006/relationships/image" Target="../media/image260.wmf"/><Relationship Id="rId27" Type="http://schemas.openxmlformats.org/officeDocument/2006/relationships/oleObject" Target="../embeddings/oleObject316.bin"/><Relationship Id="rId26" Type="http://schemas.openxmlformats.org/officeDocument/2006/relationships/image" Target="../media/image259.wmf"/><Relationship Id="rId25" Type="http://schemas.openxmlformats.org/officeDocument/2006/relationships/oleObject" Target="../embeddings/oleObject315.bin"/><Relationship Id="rId24" Type="http://schemas.openxmlformats.org/officeDocument/2006/relationships/image" Target="../media/image258.wmf"/><Relationship Id="rId23" Type="http://schemas.openxmlformats.org/officeDocument/2006/relationships/oleObject" Target="../embeddings/oleObject314.bin"/><Relationship Id="rId22" Type="http://schemas.openxmlformats.org/officeDocument/2006/relationships/image" Target="../media/image257.wmf"/><Relationship Id="rId21" Type="http://schemas.openxmlformats.org/officeDocument/2006/relationships/oleObject" Target="../embeddings/oleObject313.bin"/><Relationship Id="rId20" Type="http://schemas.openxmlformats.org/officeDocument/2006/relationships/image" Target="../media/image256.wmf"/><Relationship Id="rId2" Type="http://schemas.openxmlformats.org/officeDocument/2006/relationships/image" Target="../media/image250.jpeg"/><Relationship Id="rId19" Type="http://schemas.openxmlformats.org/officeDocument/2006/relationships/oleObject" Target="../embeddings/oleObject312.bin"/><Relationship Id="rId18" Type="http://schemas.openxmlformats.org/officeDocument/2006/relationships/image" Target="../media/image255.wmf"/><Relationship Id="rId17" Type="http://schemas.openxmlformats.org/officeDocument/2006/relationships/oleObject" Target="../embeddings/oleObject311.bin"/><Relationship Id="rId16" Type="http://schemas.openxmlformats.org/officeDocument/2006/relationships/image" Target="../media/image254.wmf"/><Relationship Id="rId15" Type="http://schemas.openxmlformats.org/officeDocument/2006/relationships/oleObject" Target="../embeddings/oleObject310.bin"/><Relationship Id="rId14" Type="http://schemas.openxmlformats.org/officeDocument/2006/relationships/image" Target="../media/image111.wmf"/><Relationship Id="rId13" Type="http://schemas.openxmlformats.org/officeDocument/2006/relationships/oleObject" Target="../embeddings/oleObject309.bin"/><Relationship Id="rId12" Type="http://schemas.openxmlformats.org/officeDocument/2006/relationships/image" Target="../media/image79.wmf"/><Relationship Id="rId11" Type="http://schemas.openxmlformats.org/officeDocument/2006/relationships/oleObject" Target="../embeddings/oleObject308.bin"/><Relationship Id="rId10" Type="http://schemas.openxmlformats.org/officeDocument/2006/relationships/image" Target="../media/image110.wmf"/><Relationship Id="rId1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media" Target="file:///E:\j5.15\01&#32490;&#35770;\&#27604;&#33832;&#26012;&#22612;.mpg" TargetMode="External"/><Relationship Id="rId4" Type="http://schemas.openxmlformats.org/officeDocument/2006/relationships/video" Target="file:///E:\j5.15\01&#32490;&#35770;\&#27604;&#33832;&#26012;&#22612;.mpg" TargetMode="External"/><Relationship Id="rId3" Type="http://schemas.openxmlformats.org/officeDocument/2006/relationships/image" Target="../media/image7.png"/><Relationship Id="rId2" Type="http://schemas.microsoft.com/office/2007/relationships/media" Target="file:///E:\j5.15\01&#32490;&#35770;\&#22823;&#26725;&#22349;&#22604;.AVI" TargetMode="External"/><Relationship Id="rId1" Type="http://schemas.openxmlformats.org/officeDocument/2006/relationships/video" Target="file:///E:\j5.15\01&#32490;&#35770;\&#22823;&#26725;&#22349;&#22604;.AVI" TargetMode="External"/></Relationships>
</file>

<file path=ppt/slides/_rels/slide7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9.wmf"/><Relationship Id="rId8" Type="http://schemas.openxmlformats.org/officeDocument/2006/relationships/oleObject" Target="../embeddings/oleObject328.bin"/><Relationship Id="rId7" Type="http://schemas.openxmlformats.org/officeDocument/2006/relationships/image" Target="../media/image268.wmf"/><Relationship Id="rId6" Type="http://schemas.openxmlformats.org/officeDocument/2006/relationships/oleObject" Target="../embeddings/oleObject327.bin"/><Relationship Id="rId5" Type="http://schemas.openxmlformats.org/officeDocument/2006/relationships/image" Target="../media/image267.wmf"/><Relationship Id="rId40" Type="http://schemas.openxmlformats.org/officeDocument/2006/relationships/vmlDrawing" Target="../drawings/vmlDrawing35.vml"/><Relationship Id="rId4" Type="http://schemas.openxmlformats.org/officeDocument/2006/relationships/oleObject" Target="../embeddings/oleObject326.bin"/><Relationship Id="rId39" Type="http://schemas.openxmlformats.org/officeDocument/2006/relationships/slideLayout" Target="../slideLayouts/slideLayout30.xml"/><Relationship Id="rId38" Type="http://schemas.openxmlformats.org/officeDocument/2006/relationships/image" Target="../media/image283.wmf"/><Relationship Id="rId37" Type="http://schemas.openxmlformats.org/officeDocument/2006/relationships/oleObject" Target="../embeddings/oleObject342.bin"/><Relationship Id="rId36" Type="http://schemas.openxmlformats.org/officeDocument/2006/relationships/image" Target="../media/image282.wmf"/><Relationship Id="rId35" Type="http://schemas.openxmlformats.org/officeDocument/2006/relationships/oleObject" Target="../embeddings/oleObject341.bin"/><Relationship Id="rId34" Type="http://schemas.openxmlformats.org/officeDocument/2006/relationships/image" Target="../media/image281.wmf"/><Relationship Id="rId33" Type="http://schemas.openxmlformats.org/officeDocument/2006/relationships/oleObject" Target="../embeddings/oleObject340.bin"/><Relationship Id="rId32" Type="http://schemas.openxmlformats.org/officeDocument/2006/relationships/image" Target="../media/image280.wmf"/><Relationship Id="rId31" Type="http://schemas.openxmlformats.org/officeDocument/2006/relationships/oleObject" Target="../embeddings/oleObject339.bin"/><Relationship Id="rId30" Type="http://schemas.openxmlformats.org/officeDocument/2006/relationships/image" Target="../media/image279.wmf"/><Relationship Id="rId3" Type="http://schemas.openxmlformats.org/officeDocument/2006/relationships/image" Target="../media/image266.wmf"/><Relationship Id="rId29" Type="http://schemas.openxmlformats.org/officeDocument/2006/relationships/oleObject" Target="../embeddings/oleObject338.bin"/><Relationship Id="rId28" Type="http://schemas.openxmlformats.org/officeDocument/2006/relationships/image" Target="../media/image278.wmf"/><Relationship Id="rId27" Type="http://schemas.openxmlformats.org/officeDocument/2006/relationships/oleObject" Target="../embeddings/oleObject337.bin"/><Relationship Id="rId26" Type="http://schemas.openxmlformats.org/officeDocument/2006/relationships/image" Target="../media/image277.wmf"/><Relationship Id="rId25" Type="http://schemas.openxmlformats.org/officeDocument/2006/relationships/oleObject" Target="../embeddings/oleObject336.bin"/><Relationship Id="rId24" Type="http://schemas.openxmlformats.org/officeDocument/2006/relationships/image" Target="../media/image276.wmf"/><Relationship Id="rId23" Type="http://schemas.openxmlformats.org/officeDocument/2006/relationships/oleObject" Target="../embeddings/oleObject335.bin"/><Relationship Id="rId22" Type="http://schemas.openxmlformats.org/officeDocument/2006/relationships/image" Target="../media/image275.wmf"/><Relationship Id="rId21" Type="http://schemas.openxmlformats.org/officeDocument/2006/relationships/oleObject" Target="../embeddings/oleObject334.bin"/><Relationship Id="rId20" Type="http://schemas.openxmlformats.org/officeDocument/2006/relationships/image" Target="../media/image274.wmf"/><Relationship Id="rId2" Type="http://schemas.openxmlformats.org/officeDocument/2006/relationships/oleObject" Target="../embeddings/oleObject325.bin"/><Relationship Id="rId19" Type="http://schemas.openxmlformats.org/officeDocument/2006/relationships/oleObject" Target="../embeddings/oleObject333.bin"/><Relationship Id="rId18" Type="http://schemas.openxmlformats.org/officeDocument/2006/relationships/image" Target="../media/image273.wmf"/><Relationship Id="rId17" Type="http://schemas.openxmlformats.org/officeDocument/2006/relationships/oleObject" Target="../embeddings/oleObject332.bin"/><Relationship Id="rId16" Type="http://schemas.openxmlformats.org/officeDocument/2006/relationships/slide" Target="slide55.xml"/><Relationship Id="rId15" Type="http://schemas.openxmlformats.org/officeDocument/2006/relationships/image" Target="../media/image272.wmf"/><Relationship Id="rId14" Type="http://schemas.openxmlformats.org/officeDocument/2006/relationships/oleObject" Target="../embeddings/oleObject331.bin"/><Relationship Id="rId13" Type="http://schemas.openxmlformats.org/officeDocument/2006/relationships/image" Target="../media/image271.wmf"/><Relationship Id="rId12" Type="http://schemas.openxmlformats.org/officeDocument/2006/relationships/oleObject" Target="../embeddings/oleObject330.bin"/><Relationship Id="rId11" Type="http://schemas.openxmlformats.org/officeDocument/2006/relationships/image" Target="../media/image270.wmf"/><Relationship Id="rId10" Type="http://schemas.openxmlformats.org/officeDocument/2006/relationships/oleObject" Target="../embeddings/oleObject329.bin"/><Relationship Id="rId1" Type="http://schemas.openxmlformats.org/officeDocument/2006/relationships/image" Target="../media/image67.png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slide" Target="slide55.xml"/><Relationship Id="rId2" Type="http://schemas.openxmlformats.org/officeDocument/2006/relationships/image" Target="../media/image284.jpeg"/><Relationship Id="rId1" Type="http://schemas.openxmlformats.org/officeDocument/2006/relationships/image" Target="../media/image67.png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slide" Target="slide55.xml"/><Relationship Id="rId2" Type="http://schemas.openxmlformats.org/officeDocument/2006/relationships/image" Target="../media/image285.jpeg"/><Relationship Id="rId1" Type="http://schemas.openxmlformats.org/officeDocument/2006/relationships/image" Target="../media/image67.png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9.wmf"/><Relationship Id="rId8" Type="http://schemas.openxmlformats.org/officeDocument/2006/relationships/oleObject" Target="../embeddings/oleObject346.bin"/><Relationship Id="rId7" Type="http://schemas.openxmlformats.org/officeDocument/2006/relationships/image" Target="../media/image288.wmf"/><Relationship Id="rId6" Type="http://schemas.openxmlformats.org/officeDocument/2006/relationships/oleObject" Target="../embeddings/oleObject345.bin"/><Relationship Id="rId5" Type="http://schemas.openxmlformats.org/officeDocument/2006/relationships/image" Target="../media/image287.wmf"/><Relationship Id="rId4" Type="http://schemas.openxmlformats.org/officeDocument/2006/relationships/oleObject" Target="../embeddings/oleObject344.bin"/><Relationship Id="rId3" Type="http://schemas.openxmlformats.org/officeDocument/2006/relationships/image" Target="../media/image286.wmf"/><Relationship Id="rId28" Type="http://schemas.openxmlformats.org/officeDocument/2006/relationships/vmlDrawing" Target="../drawings/vmlDrawing36.vml"/><Relationship Id="rId27" Type="http://schemas.openxmlformats.org/officeDocument/2006/relationships/slideLayout" Target="../slideLayouts/slideLayout30.xml"/><Relationship Id="rId26" Type="http://schemas.openxmlformats.org/officeDocument/2006/relationships/image" Target="../media/image299.png"/><Relationship Id="rId25" Type="http://schemas.openxmlformats.org/officeDocument/2006/relationships/image" Target="../media/image298.wmf"/><Relationship Id="rId24" Type="http://schemas.openxmlformats.org/officeDocument/2006/relationships/oleObject" Target="../embeddings/oleObject352.bin"/><Relationship Id="rId23" Type="http://schemas.openxmlformats.org/officeDocument/2006/relationships/image" Target="../media/image297.wmf"/><Relationship Id="rId22" Type="http://schemas.openxmlformats.org/officeDocument/2006/relationships/oleObject" Target="../embeddings/oleObject351.bin"/><Relationship Id="rId21" Type="http://schemas.openxmlformats.org/officeDocument/2006/relationships/image" Target="../media/image296.png"/><Relationship Id="rId20" Type="http://schemas.openxmlformats.org/officeDocument/2006/relationships/image" Target="../media/image295.jpeg"/><Relationship Id="rId2" Type="http://schemas.openxmlformats.org/officeDocument/2006/relationships/oleObject" Target="../embeddings/oleObject343.bin"/><Relationship Id="rId19" Type="http://schemas.openxmlformats.org/officeDocument/2006/relationships/image" Target="../media/image294.png"/><Relationship Id="rId18" Type="http://schemas.openxmlformats.org/officeDocument/2006/relationships/slide" Target="slide55.xml"/><Relationship Id="rId17" Type="http://schemas.openxmlformats.org/officeDocument/2006/relationships/image" Target="../media/image293.wmf"/><Relationship Id="rId16" Type="http://schemas.openxmlformats.org/officeDocument/2006/relationships/oleObject" Target="../embeddings/oleObject350.bin"/><Relationship Id="rId15" Type="http://schemas.openxmlformats.org/officeDocument/2006/relationships/image" Target="../media/image292.wmf"/><Relationship Id="rId14" Type="http://schemas.openxmlformats.org/officeDocument/2006/relationships/oleObject" Target="../embeddings/oleObject349.bin"/><Relationship Id="rId13" Type="http://schemas.openxmlformats.org/officeDocument/2006/relationships/image" Target="../media/image291.wmf"/><Relationship Id="rId12" Type="http://schemas.openxmlformats.org/officeDocument/2006/relationships/oleObject" Target="../embeddings/oleObject348.bin"/><Relationship Id="rId11" Type="http://schemas.openxmlformats.org/officeDocument/2006/relationships/image" Target="../media/image290.wmf"/><Relationship Id="rId10" Type="http://schemas.openxmlformats.org/officeDocument/2006/relationships/oleObject" Target="../embeddings/oleObject347.bin"/><Relationship Id="rId1" Type="http://schemas.openxmlformats.org/officeDocument/2006/relationships/image" Target="../media/image67.png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6.bin"/><Relationship Id="rId8" Type="http://schemas.openxmlformats.org/officeDocument/2006/relationships/image" Target="../media/image302.wmf"/><Relationship Id="rId7" Type="http://schemas.openxmlformats.org/officeDocument/2006/relationships/oleObject" Target="../embeddings/oleObject355.bin"/><Relationship Id="rId6" Type="http://schemas.openxmlformats.org/officeDocument/2006/relationships/image" Target="../media/image301.wmf"/><Relationship Id="rId5" Type="http://schemas.openxmlformats.org/officeDocument/2006/relationships/oleObject" Target="../embeddings/oleObject354.bin"/><Relationship Id="rId41" Type="http://schemas.openxmlformats.org/officeDocument/2006/relationships/vmlDrawing" Target="../drawings/vmlDrawing37.vml"/><Relationship Id="rId40" Type="http://schemas.openxmlformats.org/officeDocument/2006/relationships/slideLayout" Target="../slideLayouts/slideLayout30.xml"/><Relationship Id="rId4" Type="http://schemas.openxmlformats.org/officeDocument/2006/relationships/image" Target="../media/image300.wmf"/><Relationship Id="rId39" Type="http://schemas.openxmlformats.org/officeDocument/2006/relationships/oleObject" Target="../embeddings/oleObject371.bin"/><Relationship Id="rId38" Type="http://schemas.openxmlformats.org/officeDocument/2006/relationships/image" Target="../media/image317.wmf"/><Relationship Id="rId37" Type="http://schemas.openxmlformats.org/officeDocument/2006/relationships/oleObject" Target="../embeddings/oleObject370.bin"/><Relationship Id="rId36" Type="http://schemas.openxmlformats.org/officeDocument/2006/relationships/image" Target="../media/image316.wmf"/><Relationship Id="rId35" Type="http://schemas.openxmlformats.org/officeDocument/2006/relationships/oleObject" Target="../embeddings/oleObject369.bin"/><Relationship Id="rId34" Type="http://schemas.openxmlformats.org/officeDocument/2006/relationships/image" Target="../media/image315.wmf"/><Relationship Id="rId33" Type="http://schemas.openxmlformats.org/officeDocument/2006/relationships/oleObject" Target="../embeddings/oleObject368.bin"/><Relationship Id="rId32" Type="http://schemas.openxmlformats.org/officeDocument/2006/relationships/image" Target="../media/image314.wmf"/><Relationship Id="rId31" Type="http://schemas.openxmlformats.org/officeDocument/2006/relationships/oleObject" Target="../embeddings/oleObject367.bin"/><Relationship Id="rId30" Type="http://schemas.openxmlformats.org/officeDocument/2006/relationships/image" Target="../media/image313.wmf"/><Relationship Id="rId3" Type="http://schemas.openxmlformats.org/officeDocument/2006/relationships/oleObject" Target="../embeddings/oleObject353.bin"/><Relationship Id="rId29" Type="http://schemas.openxmlformats.org/officeDocument/2006/relationships/oleObject" Target="../embeddings/oleObject366.bin"/><Relationship Id="rId28" Type="http://schemas.openxmlformats.org/officeDocument/2006/relationships/image" Target="../media/image312.wmf"/><Relationship Id="rId27" Type="http://schemas.openxmlformats.org/officeDocument/2006/relationships/oleObject" Target="../embeddings/oleObject365.bin"/><Relationship Id="rId26" Type="http://schemas.openxmlformats.org/officeDocument/2006/relationships/image" Target="../media/image311.wmf"/><Relationship Id="rId25" Type="http://schemas.openxmlformats.org/officeDocument/2006/relationships/oleObject" Target="../embeddings/oleObject364.bin"/><Relationship Id="rId24" Type="http://schemas.openxmlformats.org/officeDocument/2006/relationships/image" Target="../media/image310.wmf"/><Relationship Id="rId23" Type="http://schemas.openxmlformats.org/officeDocument/2006/relationships/oleObject" Target="../embeddings/oleObject363.bin"/><Relationship Id="rId22" Type="http://schemas.openxmlformats.org/officeDocument/2006/relationships/image" Target="../media/image309.wmf"/><Relationship Id="rId21" Type="http://schemas.openxmlformats.org/officeDocument/2006/relationships/oleObject" Target="../embeddings/oleObject362.bin"/><Relationship Id="rId20" Type="http://schemas.openxmlformats.org/officeDocument/2006/relationships/image" Target="../media/image308.wmf"/><Relationship Id="rId2" Type="http://schemas.openxmlformats.org/officeDocument/2006/relationships/slide" Target="slide55.xml"/><Relationship Id="rId19" Type="http://schemas.openxmlformats.org/officeDocument/2006/relationships/oleObject" Target="../embeddings/oleObject361.bin"/><Relationship Id="rId18" Type="http://schemas.openxmlformats.org/officeDocument/2006/relationships/image" Target="../media/image307.wmf"/><Relationship Id="rId17" Type="http://schemas.openxmlformats.org/officeDocument/2006/relationships/oleObject" Target="../embeddings/oleObject360.bin"/><Relationship Id="rId16" Type="http://schemas.openxmlformats.org/officeDocument/2006/relationships/image" Target="../media/image306.wmf"/><Relationship Id="rId15" Type="http://schemas.openxmlformats.org/officeDocument/2006/relationships/oleObject" Target="../embeddings/oleObject359.bin"/><Relationship Id="rId14" Type="http://schemas.openxmlformats.org/officeDocument/2006/relationships/image" Target="../media/image305.wmf"/><Relationship Id="rId13" Type="http://schemas.openxmlformats.org/officeDocument/2006/relationships/oleObject" Target="../embeddings/oleObject358.bin"/><Relationship Id="rId12" Type="http://schemas.openxmlformats.org/officeDocument/2006/relationships/image" Target="../media/image304.wmf"/><Relationship Id="rId11" Type="http://schemas.openxmlformats.org/officeDocument/2006/relationships/oleObject" Target="../embeddings/oleObject357.bin"/><Relationship Id="rId10" Type="http://schemas.openxmlformats.org/officeDocument/2006/relationships/image" Target="../media/image303.wmf"/><Relationship Id="rId1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1.wmf"/><Relationship Id="rId8" Type="http://schemas.openxmlformats.org/officeDocument/2006/relationships/oleObject" Target="../embeddings/oleObject375.bin"/><Relationship Id="rId7" Type="http://schemas.openxmlformats.org/officeDocument/2006/relationships/image" Target="../media/image320.wmf"/><Relationship Id="rId6" Type="http://schemas.openxmlformats.org/officeDocument/2006/relationships/oleObject" Target="../embeddings/oleObject374.bin"/><Relationship Id="rId5" Type="http://schemas.openxmlformats.org/officeDocument/2006/relationships/image" Target="../media/image319.wmf"/><Relationship Id="rId4" Type="http://schemas.openxmlformats.org/officeDocument/2006/relationships/oleObject" Target="../embeddings/oleObject373.bin"/><Relationship Id="rId38" Type="http://schemas.openxmlformats.org/officeDocument/2006/relationships/vmlDrawing" Target="../drawings/vmlDrawing38.vml"/><Relationship Id="rId37" Type="http://schemas.openxmlformats.org/officeDocument/2006/relationships/slideLayout" Target="../slideLayouts/slideLayout30.xml"/><Relationship Id="rId36" Type="http://schemas.openxmlformats.org/officeDocument/2006/relationships/image" Target="../media/image333.wmf"/><Relationship Id="rId35" Type="http://schemas.openxmlformats.org/officeDocument/2006/relationships/oleObject" Target="../embeddings/oleObject388.bin"/><Relationship Id="rId34" Type="http://schemas.openxmlformats.org/officeDocument/2006/relationships/image" Target="../media/image332.wmf"/><Relationship Id="rId33" Type="http://schemas.openxmlformats.org/officeDocument/2006/relationships/oleObject" Target="../embeddings/oleObject387.bin"/><Relationship Id="rId32" Type="http://schemas.openxmlformats.org/officeDocument/2006/relationships/image" Target="../media/image331.wmf"/><Relationship Id="rId31" Type="http://schemas.openxmlformats.org/officeDocument/2006/relationships/oleObject" Target="../embeddings/oleObject386.bin"/><Relationship Id="rId30" Type="http://schemas.openxmlformats.org/officeDocument/2006/relationships/image" Target="../media/image330.wmf"/><Relationship Id="rId3" Type="http://schemas.openxmlformats.org/officeDocument/2006/relationships/image" Target="../media/image318.wmf"/><Relationship Id="rId29" Type="http://schemas.openxmlformats.org/officeDocument/2006/relationships/oleObject" Target="../embeddings/oleObject385.bin"/><Relationship Id="rId28" Type="http://schemas.openxmlformats.org/officeDocument/2006/relationships/image" Target="../media/image329.wmf"/><Relationship Id="rId27" Type="http://schemas.openxmlformats.org/officeDocument/2006/relationships/oleObject" Target="../embeddings/oleObject384.bin"/><Relationship Id="rId26" Type="http://schemas.openxmlformats.org/officeDocument/2006/relationships/image" Target="../media/image275.wmf"/><Relationship Id="rId25" Type="http://schemas.openxmlformats.org/officeDocument/2006/relationships/oleObject" Target="../embeddings/oleObject383.bin"/><Relationship Id="rId24" Type="http://schemas.openxmlformats.org/officeDocument/2006/relationships/image" Target="../media/image328.wmf"/><Relationship Id="rId23" Type="http://schemas.openxmlformats.org/officeDocument/2006/relationships/oleObject" Target="../embeddings/oleObject382.bin"/><Relationship Id="rId22" Type="http://schemas.openxmlformats.org/officeDocument/2006/relationships/image" Target="../media/image327.wmf"/><Relationship Id="rId21" Type="http://schemas.openxmlformats.org/officeDocument/2006/relationships/oleObject" Target="../embeddings/oleObject381.bin"/><Relationship Id="rId20" Type="http://schemas.openxmlformats.org/officeDocument/2006/relationships/slide" Target="slide55.xml"/><Relationship Id="rId2" Type="http://schemas.openxmlformats.org/officeDocument/2006/relationships/oleObject" Target="../embeddings/oleObject372.bin"/><Relationship Id="rId19" Type="http://schemas.openxmlformats.org/officeDocument/2006/relationships/image" Target="../media/image326.wmf"/><Relationship Id="rId18" Type="http://schemas.openxmlformats.org/officeDocument/2006/relationships/oleObject" Target="../embeddings/oleObject380.bin"/><Relationship Id="rId17" Type="http://schemas.openxmlformats.org/officeDocument/2006/relationships/image" Target="../media/image325.wmf"/><Relationship Id="rId16" Type="http://schemas.openxmlformats.org/officeDocument/2006/relationships/oleObject" Target="../embeddings/oleObject379.bin"/><Relationship Id="rId15" Type="http://schemas.openxmlformats.org/officeDocument/2006/relationships/image" Target="../media/image324.wmf"/><Relationship Id="rId14" Type="http://schemas.openxmlformats.org/officeDocument/2006/relationships/oleObject" Target="../embeddings/oleObject378.bin"/><Relationship Id="rId13" Type="http://schemas.openxmlformats.org/officeDocument/2006/relationships/image" Target="../media/image323.wmf"/><Relationship Id="rId12" Type="http://schemas.openxmlformats.org/officeDocument/2006/relationships/oleObject" Target="../embeddings/oleObject377.bin"/><Relationship Id="rId11" Type="http://schemas.openxmlformats.org/officeDocument/2006/relationships/image" Target="../media/image322.wmf"/><Relationship Id="rId10" Type="http://schemas.openxmlformats.org/officeDocument/2006/relationships/oleObject" Target="../embeddings/oleObject376.bin"/><Relationship Id="rId1" Type="http://schemas.openxmlformats.org/officeDocument/2006/relationships/image" Target="../media/image67.png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7.wmf"/><Relationship Id="rId8" Type="http://schemas.openxmlformats.org/officeDocument/2006/relationships/oleObject" Target="../embeddings/oleObject392.bin"/><Relationship Id="rId7" Type="http://schemas.openxmlformats.org/officeDocument/2006/relationships/image" Target="../media/image336.wmf"/><Relationship Id="rId6" Type="http://schemas.openxmlformats.org/officeDocument/2006/relationships/oleObject" Target="../embeddings/oleObject391.bin"/><Relationship Id="rId5" Type="http://schemas.openxmlformats.org/officeDocument/2006/relationships/image" Target="../media/image335.wmf"/><Relationship Id="rId44" Type="http://schemas.openxmlformats.org/officeDocument/2006/relationships/vmlDrawing" Target="../drawings/vmlDrawing39.vml"/><Relationship Id="rId43" Type="http://schemas.openxmlformats.org/officeDocument/2006/relationships/slideLayout" Target="../slideLayouts/slideLayout30.xml"/><Relationship Id="rId42" Type="http://schemas.openxmlformats.org/officeDocument/2006/relationships/image" Target="../media/image351.wmf"/><Relationship Id="rId41" Type="http://schemas.openxmlformats.org/officeDocument/2006/relationships/oleObject" Target="../embeddings/oleObject410.bin"/><Relationship Id="rId40" Type="http://schemas.openxmlformats.org/officeDocument/2006/relationships/image" Target="../media/image350.wmf"/><Relationship Id="rId4" Type="http://schemas.openxmlformats.org/officeDocument/2006/relationships/oleObject" Target="../embeddings/oleObject390.bin"/><Relationship Id="rId39" Type="http://schemas.openxmlformats.org/officeDocument/2006/relationships/oleObject" Target="../embeddings/oleObject409.bin"/><Relationship Id="rId38" Type="http://schemas.openxmlformats.org/officeDocument/2006/relationships/oleObject" Target="../embeddings/oleObject408.bin"/><Relationship Id="rId37" Type="http://schemas.openxmlformats.org/officeDocument/2006/relationships/oleObject" Target="../embeddings/oleObject407.bin"/><Relationship Id="rId36" Type="http://schemas.openxmlformats.org/officeDocument/2006/relationships/oleObject" Target="../embeddings/oleObject406.bin"/><Relationship Id="rId35" Type="http://schemas.openxmlformats.org/officeDocument/2006/relationships/image" Target="../media/image349.wmf"/><Relationship Id="rId34" Type="http://schemas.openxmlformats.org/officeDocument/2006/relationships/oleObject" Target="../embeddings/oleObject405.bin"/><Relationship Id="rId33" Type="http://schemas.openxmlformats.org/officeDocument/2006/relationships/oleObject" Target="../embeddings/oleObject404.bin"/><Relationship Id="rId32" Type="http://schemas.openxmlformats.org/officeDocument/2006/relationships/image" Target="../media/image348.wmf"/><Relationship Id="rId31" Type="http://schemas.openxmlformats.org/officeDocument/2006/relationships/oleObject" Target="../embeddings/oleObject403.bin"/><Relationship Id="rId30" Type="http://schemas.openxmlformats.org/officeDocument/2006/relationships/image" Target="../media/image347.wmf"/><Relationship Id="rId3" Type="http://schemas.openxmlformats.org/officeDocument/2006/relationships/image" Target="../media/image334.wmf"/><Relationship Id="rId29" Type="http://schemas.openxmlformats.org/officeDocument/2006/relationships/oleObject" Target="../embeddings/oleObject402.bin"/><Relationship Id="rId28" Type="http://schemas.openxmlformats.org/officeDocument/2006/relationships/image" Target="../media/image346.wmf"/><Relationship Id="rId27" Type="http://schemas.openxmlformats.org/officeDocument/2006/relationships/oleObject" Target="../embeddings/oleObject401.bin"/><Relationship Id="rId26" Type="http://schemas.openxmlformats.org/officeDocument/2006/relationships/image" Target="../media/image345.wmf"/><Relationship Id="rId25" Type="http://schemas.openxmlformats.org/officeDocument/2006/relationships/oleObject" Target="../embeddings/oleObject400.bin"/><Relationship Id="rId24" Type="http://schemas.openxmlformats.org/officeDocument/2006/relationships/image" Target="../media/image344.wmf"/><Relationship Id="rId23" Type="http://schemas.openxmlformats.org/officeDocument/2006/relationships/oleObject" Target="../embeddings/oleObject399.bin"/><Relationship Id="rId22" Type="http://schemas.openxmlformats.org/officeDocument/2006/relationships/image" Target="../media/image343.wmf"/><Relationship Id="rId21" Type="http://schemas.openxmlformats.org/officeDocument/2006/relationships/oleObject" Target="../embeddings/oleObject398.bin"/><Relationship Id="rId20" Type="http://schemas.openxmlformats.org/officeDocument/2006/relationships/image" Target="../media/image342.wmf"/><Relationship Id="rId2" Type="http://schemas.openxmlformats.org/officeDocument/2006/relationships/oleObject" Target="../embeddings/oleObject389.bin"/><Relationship Id="rId19" Type="http://schemas.openxmlformats.org/officeDocument/2006/relationships/oleObject" Target="../embeddings/oleObject397.bin"/><Relationship Id="rId18" Type="http://schemas.openxmlformats.org/officeDocument/2006/relationships/slide" Target="slide55.xml"/><Relationship Id="rId17" Type="http://schemas.openxmlformats.org/officeDocument/2006/relationships/image" Target="../media/image341.wmf"/><Relationship Id="rId16" Type="http://schemas.openxmlformats.org/officeDocument/2006/relationships/oleObject" Target="../embeddings/oleObject396.bin"/><Relationship Id="rId15" Type="http://schemas.openxmlformats.org/officeDocument/2006/relationships/image" Target="../media/image340.wmf"/><Relationship Id="rId14" Type="http://schemas.openxmlformats.org/officeDocument/2006/relationships/oleObject" Target="../embeddings/oleObject395.bin"/><Relationship Id="rId13" Type="http://schemas.openxmlformats.org/officeDocument/2006/relationships/image" Target="../media/image339.wmf"/><Relationship Id="rId12" Type="http://schemas.openxmlformats.org/officeDocument/2006/relationships/oleObject" Target="../embeddings/oleObject394.bin"/><Relationship Id="rId11" Type="http://schemas.openxmlformats.org/officeDocument/2006/relationships/image" Target="../media/image338.wmf"/><Relationship Id="rId10" Type="http://schemas.openxmlformats.org/officeDocument/2006/relationships/oleObject" Target="../embeddings/oleObject393.bin"/><Relationship Id="rId1" Type="http://schemas.openxmlformats.org/officeDocument/2006/relationships/image" Target="../media/image67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0.vml"/><Relationship Id="rId7" Type="http://schemas.openxmlformats.org/officeDocument/2006/relationships/slideLayout" Target="../slideLayouts/slideLayout29.xml"/><Relationship Id="rId6" Type="http://schemas.openxmlformats.org/officeDocument/2006/relationships/slide" Target="slide55.xml"/><Relationship Id="rId5" Type="http://schemas.openxmlformats.org/officeDocument/2006/relationships/image" Target="../media/image354.jpeg"/><Relationship Id="rId4" Type="http://schemas.openxmlformats.org/officeDocument/2006/relationships/image" Target="../media/image353.wmf"/><Relationship Id="rId3" Type="http://schemas.openxmlformats.org/officeDocument/2006/relationships/oleObject" Target="../embeddings/oleObject411.bin"/><Relationship Id="rId2" Type="http://schemas.openxmlformats.org/officeDocument/2006/relationships/image" Target="../media/image67.png"/><Relationship Id="rId1" Type="http://schemas.openxmlformats.org/officeDocument/2006/relationships/image" Target="../media/image352.jpeg"/></Relationships>
</file>

<file path=ppt/slides/_rels/slide7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0.xml"/><Relationship Id="rId6" Type="http://schemas.openxmlformats.org/officeDocument/2006/relationships/slide" Target="slide55.xml"/><Relationship Id="rId5" Type="http://schemas.openxmlformats.org/officeDocument/2006/relationships/image" Target="../media/image357.jpeg"/><Relationship Id="rId4" Type="http://schemas.openxmlformats.org/officeDocument/2006/relationships/image" Target="../media/image356.png"/><Relationship Id="rId3" Type="http://schemas.microsoft.com/office/2007/relationships/media" Target="file:///C:\Documents%20and%20Settings\Administrator\&#26700;&#38754;\&#24037;&#31243;..&#39640;&#38597;&#20029;\&#26448;&#21147;\03&#21098;&#20999;\sher0040.avi" TargetMode="External"/><Relationship Id="rId2" Type="http://schemas.openxmlformats.org/officeDocument/2006/relationships/video" Target="file:///C:\Documents%20and%20Settings\Administrator\&#26700;&#38754;\&#24037;&#31243;..&#39640;&#38597;&#20029;\&#26448;&#21147;\03&#21098;&#20999;\sher0040.avi" TargetMode="External"/><Relationship Id="rId1" Type="http://schemas.openxmlformats.org/officeDocument/2006/relationships/image" Target="../media/image355.png"/></Relationships>
</file>

<file path=ppt/slides/_rels/slide7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1.vml"/><Relationship Id="rId6" Type="http://schemas.openxmlformats.org/officeDocument/2006/relationships/slideLayout" Target="../slideLayouts/slideLayout30.xml"/><Relationship Id="rId5" Type="http://schemas.openxmlformats.org/officeDocument/2006/relationships/slide" Target="slide55.xml"/><Relationship Id="rId4" Type="http://schemas.openxmlformats.org/officeDocument/2006/relationships/oleObject" Target="../embeddings/oleObject413.bin"/><Relationship Id="rId3" Type="http://schemas.openxmlformats.org/officeDocument/2006/relationships/image" Target="../media/image359.wmf"/><Relationship Id="rId2" Type="http://schemas.openxmlformats.org/officeDocument/2006/relationships/oleObject" Target="../embeddings/oleObject412.bin"/><Relationship Id="rId1" Type="http://schemas.openxmlformats.org/officeDocument/2006/relationships/image" Target="../media/image3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slide" Target="slide3.xml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1.jpeg"/><Relationship Id="rId8" Type="http://schemas.openxmlformats.org/officeDocument/2006/relationships/oleObject" Target="../embeddings/oleObject417.bin"/><Relationship Id="rId7" Type="http://schemas.openxmlformats.org/officeDocument/2006/relationships/image" Target="../media/image21.wmf"/><Relationship Id="rId6" Type="http://schemas.openxmlformats.org/officeDocument/2006/relationships/oleObject" Target="../embeddings/oleObject416.bin"/><Relationship Id="rId5" Type="http://schemas.openxmlformats.org/officeDocument/2006/relationships/oleObject" Target="../embeddings/oleObject415.bin"/><Relationship Id="rId4" Type="http://schemas.openxmlformats.org/officeDocument/2006/relationships/image" Target="../media/image359.wmf"/><Relationship Id="rId36" Type="http://schemas.openxmlformats.org/officeDocument/2006/relationships/vmlDrawing" Target="../drawings/vmlDrawing42.vml"/><Relationship Id="rId35" Type="http://schemas.openxmlformats.org/officeDocument/2006/relationships/slideLayout" Target="../slideLayouts/slideLayout30.xml"/><Relationship Id="rId34" Type="http://schemas.openxmlformats.org/officeDocument/2006/relationships/slide" Target="slide55.xml"/><Relationship Id="rId33" Type="http://schemas.openxmlformats.org/officeDocument/2006/relationships/image" Target="../media/image367.wmf"/><Relationship Id="rId32" Type="http://schemas.openxmlformats.org/officeDocument/2006/relationships/oleObject" Target="../embeddings/oleObject434.bin"/><Relationship Id="rId31" Type="http://schemas.openxmlformats.org/officeDocument/2006/relationships/oleObject" Target="../embeddings/oleObject433.bin"/><Relationship Id="rId30" Type="http://schemas.openxmlformats.org/officeDocument/2006/relationships/image" Target="../media/image366.wmf"/><Relationship Id="rId3" Type="http://schemas.openxmlformats.org/officeDocument/2006/relationships/oleObject" Target="../embeddings/oleObject414.bin"/><Relationship Id="rId29" Type="http://schemas.openxmlformats.org/officeDocument/2006/relationships/oleObject" Target="../embeddings/oleObject432.bin"/><Relationship Id="rId28" Type="http://schemas.openxmlformats.org/officeDocument/2006/relationships/oleObject" Target="../embeddings/oleObject431.bin"/><Relationship Id="rId27" Type="http://schemas.openxmlformats.org/officeDocument/2006/relationships/oleObject" Target="../embeddings/oleObject430.bin"/><Relationship Id="rId26" Type="http://schemas.openxmlformats.org/officeDocument/2006/relationships/image" Target="../media/image365.wmf"/><Relationship Id="rId25" Type="http://schemas.openxmlformats.org/officeDocument/2006/relationships/oleObject" Target="../embeddings/oleObject429.bin"/><Relationship Id="rId24" Type="http://schemas.openxmlformats.org/officeDocument/2006/relationships/oleObject" Target="../embeddings/oleObject428.bin"/><Relationship Id="rId23" Type="http://schemas.openxmlformats.org/officeDocument/2006/relationships/image" Target="../media/image364.wmf"/><Relationship Id="rId22" Type="http://schemas.openxmlformats.org/officeDocument/2006/relationships/oleObject" Target="../embeddings/oleObject427.bin"/><Relationship Id="rId21" Type="http://schemas.openxmlformats.org/officeDocument/2006/relationships/image" Target="../media/image40.wmf"/><Relationship Id="rId20" Type="http://schemas.openxmlformats.org/officeDocument/2006/relationships/oleObject" Target="../embeddings/oleObject426.bin"/><Relationship Id="rId2" Type="http://schemas.openxmlformats.org/officeDocument/2006/relationships/image" Target="../media/image360.jpeg"/><Relationship Id="rId19" Type="http://schemas.openxmlformats.org/officeDocument/2006/relationships/oleObject" Target="../embeddings/oleObject425.bin"/><Relationship Id="rId18" Type="http://schemas.openxmlformats.org/officeDocument/2006/relationships/oleObject" Target="../embeddings/oleObject424.bin"/><Relationship Id="rId17" Type="http://schemas.openxmlformats.org/officeDocument/2006/relationships/oleObject" Target="../embeddings/oleObject423.bin"/><Relationship Id="rId16" Type="http://schemas.openxmlformats.org/officeDocument/2006/relationships/oleObject" Target="../embeddings/oleObject422.bin"/><Relationship Id="rId15" Type="http://schemas.openxmlformats.org/officeDocument/2006/relationships/image" Target="../media/image363.jpeg"/><Relationship Id="rId14" Type="http://schemas.openxmlformats.org/officeDocument/2006/relationships/oleObject" Target="../embeddings/oleObject421.bin"/><Relationship Id="rId13" Type="http://schemas.openxmlformats.org/officeDocument/2006/relationships/oleObject" Target="../embeddings/oleObject420.bin"/><Relationship Id="rId12" Type="http://schemas.openxmlformats.org/officeDocument/2006/relationships/image" Target="../media/image362.wmf"/><Relationship Id="rId11" Type="http://schemas.openxmlformats.org/officeDocument/2006/relationships/oleObject" Target="../embeddings/oleObject419.bin"/><Relationship Id="rId10" Type="http://schemas.openxmlformats.org/officeDocument/2006/relationships/oleObject" Target="../embeddings/oleObject418.bin"/><Relationship Id="rId1" Type="http://schemas.openxmlformats.org/officeDocument/2006/relationships/image" Target="../media/image357.jpeg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9.bin"/><Relationship Id="rId8" Type="http://schemas.openxmlformats.org/officeDocument/2006/relationships/image" Target="../media/image371.wmf"/><Relationship Id="rId7" Type="http://schemas.openxmlformats.org/officeDocument/2006/relationships/oleObject" Target="../embeddings/oleObject438.bin"/><Relationship Id="rId6" Type="http://schemas.openxmlformats.org/officeDocument/2006/relationships/image" Target="../media/image370.wmf"/><Relationship Id="rId5" Type="http://schemas.openxmlformats.org/officeDocument/2006/relationships/oleObject" Target="../embeddings/oleObject437.bin"/><Relationship Id="rId4" Type="http://schemas.openxmlformats.org/officeDocument/2006/relationships/image" Target="../media/image369.wmf"/><Relationship Id="rId3" Type="http://schemas.openxmlformats.org/officeDocument/2006/relationships/oleObject" Target="../embeddings/oleObject436.bin"/><Relationship Id="rId2" Type="http://schemas.openxmlformats.org/officeDocument/2006/relationships/image" Target="../media/image368.wmf"/><Relationship Id="rId14" Type="http://schemas.openxmlformats.org/officeDocument/2006/relationships/vmlDrawing" Target="../drawings/vmlDrawing43.vml"/><Relationship Id="rId13" Type="http://schemas.openxmlformats.org/officeDocument/2006/relationships/slideLayout" Target="../slideLayouts/slideLayout30.xml"/><Relationship Id="rId12" Type="http://schemas.openxmlformats.org/officeDocument/2006/relationships/audio" Target="../media/audio4.wav"/><Relationship Id="rId11" Type="http://schemas.openxmlformats.org/officeDocument/2006/relationships/slide" Target="slide55.xml"/><Relationship Id="rId10" Type="http://schemas.openxmlformats.org/officeDocument/2006/relationships/image" Target="../media/image372.wmf"/><Relationship Id="rId1" Type="http://schemas.openxmlformats.org/officeDocument/2006/relationships/oleObject" Target="../embeddings/oleObject435.bin"/></Relationships>
</file>

<file path=ppt/slides/_rels/slide8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7.jpeg"/><Relationship Id="rId8" Type="http://schemas.openxmlformats.org/officeDocument/2006/relationships/image" Target="../media/image375.wmf"/><Relationship Id="rId7" Type="http://schemas.openxmlformats.org/officeDocument/2006/relationships/oleObject" Target="../embeddings/oleObject443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42.bin"/><Relationship Id="rId4" Type="http://schemas.openxmlformats.org/officeDocument/2006/relationships/oleObject" Target="../embeddings/oleObject441.bin"/><Relationship Id="rId3" Type="http://schemas.openxmlformats.org/officeDocument/2006/relationships/image" Target="../media/image374.wmf"/><Relationship Id="rId2" Type="http://schemas.openxmlformats.org/officeDocument/2006/relationships/oleObject" Target="../embeddings/oleObject440.bin"/><Relationship Id="rId12" Type="http://schemas.openxmlformats.org/officeDocument/2006/relationships/vmlDrawing" Target="../drawings/vmlDrawing44.vml"/><Relationship Id="rId11" Type="http://schemas.openxmlformats.org/officeDocument/2006/relationships/slideLayout" Target="../slideLayouts/slideLayout30.xml"/><Relationship Id="rId10" Type="http://schemas.openxmlformats.org/officeDocument/2006/relationships/slide" Target="slide55.xml"/><Relationship Id="rId1" Type="http://schemas.openxmlformats.org/officeDocument/2006/relationships/image" Target="../media/image373.jpeg"/></Relationships>
</file>

<file path=ppt/slides/_rels/slide8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8.bin"/><Relationship Id="rId8" Type="http://schemas.openxmlformats.org/officeDocument/2006/relationships/image" Target="../media/image379.wmf"/><Relationship Id="rId7" Type="http://schemas.openxmlformats.org/officeDocument/2006/relationships/oleObject" Target="../embeddings/oleObject447.bin"/><Relationship Id="rId6" Type="http://schemas.openxmlformats.org/officeDocument/2006/relationships/image" Target="../media/image378.wmf"/><Relationship Id="rId5" Type="http://schemas.openxmlformats.org/officeDocument/2006/relationships/oleObject" Target="../embeddings/oleObject446.bin"/><Relationship Id="rId4" Type="http://schemas.openxmlformats.org/officeDocument/2006/relationships/image" Target="../media/image377.wmf"/><Relationship Id="rId3" Type="http://schemas.openxmlformats.org/officeDocument/2006/relationships/oleObject" Target="../embeddings/oleObject445.bin"/><Relationship Id="rId2" Type="http://schemas.openxmlformats.org/officeDocument/2006/relationships/image" Target="../media/image376.wmf"/><Relationship Id="rId13" Type="http://schemas.openxmlformats.org/officeDocument/2006/relationships/vmlDrawing" Target="../drawings/vmlDrawing45.vml"/><Relationship Id="rId12" Type="http://schemas.openxmlformats.org/officeDocument/2006/relationships/slideLayout" Target="../slideLayouts/slideLayout30.xml"/><Relationship Id="rId11" Type="http://schemas.openxmlformats.org/officeDocument/2006/relationships/slide" Target="slide55.xml"/><Relationship Id="rId10" Type="http://schemas.openxmlformats.org/officeDocument/2006/relationships/image" Target="../media/image380.wmf"/><Relationship Id="rId1" Type="http://schemas.openxmlformats.org/officeDocument/2006/relationships/oleObject" Target="../embeddings/oleObject444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6.vml"/><Relationship Id="rId7" Type="http://schemas.openxmlformats.org/officeDocument/2006/relationships/slideLayout" Target="../slideLayouts/slideLayout30.xml"/><Relationship Id="rId6" Type="http://schemas.openxmlformats.org/officeDocument/2006/relationships/slide" Target="slide55.xml"/><Relationship Id="rId5" Type="http://schemas.openxmlformats.org/officeDocument/2006/relationships/image" Target="../media/image383.wmf"/><Relationship Id="rId4" Type="http://schemas.openxmlformats.org/officeDocument/2006/relationships/oleObject" Target="../embeddings/oleObject450.bin"/><Relationship Id="rId3" Type="http://schemas.openxmlformats.org/officeDocument/2006/relationships/image" Target="../media/image382.wmf"/><Relationship Id="rId2" Type="http://schemas.openxmlformats.org/officeDocument/2006/relationships/oleObject" Target="../embeddings/oleObject449.bin"/><Relationship Id="rId1" Type="http://schemas.openxmlformats.org/officeDocument/2006/relationships/image" Target="../media/image381.jpeg"/></Relationships>
</file>

<file path=ppt/slides/_rels/slide8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8.wmf"/><Relationship Id="rId8" Type="http://schemas.openxmlformats.org/officeDocument/2006/relationships/oleObject" Target="../embeddings/oleObject454.bin"/><Relationship Id="rId7" Type="http://schemas.openxmlformats.org/officeDocument/2006/relationships/image" Target="../media/image387.wmf"/><Relationship Id="rId6" Type="http://schemas.openxmlformats.org/officeDocument/2006/relationships/oleObject" Target="../embeddings/oleObject453.bin"/><Relationship Id="rId5" Type="http://schemas.openxmlformats.org/officeDocument/2006/relationships/image" Target="../media/image386.wmf"/><Relationship Id="rId4" Type="http://schemas.openxmlformats.org/officeDocument/2006/relationships/oleObject" Target="../embeddings/oleObject452.bin"/><Relationship Id="rId3" Type="http://schemas.openxmlformats.org/officeDocument/2006/relationships/image" Target="../media/image385.wmf"/><Relationship Id="rId2" Type="http://schemas.openxmlformats.org/officeDocument/2006/relationships/oleObject" Target="../embeddings/oleObject451.bin"/><Relationship Id="rId14" Type="http://schemas.openxmlformats.org/officeDocument/2006/relationships/vmlDrawing" Target="../drawings/vmlDrawing47.vml"/><Relationship Id="rId13" Type="http://schemas.openxmlformats.org/officeDocument/2006/relationships/slideLayout" Target="../slideLayouts/slideLayout30.xml"/><Relationship Id="rId12" Type="http://schemas.openxmlformats.org/officeDocument/2006/relationships/slide" Target="slide55.xml"/><Relationship Id="rId11" Type="http://schemas.openxmlformats.org/officeDocument/2006/relationships/image" Target="../media/image389.wmf"/><Relationship Id="rId10" Type="http://schemas.openxmlformats.org/officeDocument/2006/relationships/oleObject" Target="../embeddings/oleObject455.bin"/><Relationship Id="rId1" Type="http://schemas.openxmlformats.org/officeDocument/2006/relationships/image" Target="../media/image384.png"/></Relationships>
</file>

<file path=ppt/slides/_rels/slide8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0.bin"/><Relationship Id="rId8" Type="http://schemas.openxmlformats.org/officeDocument/2006/relationships/oleObject" Target="../embeddings/oleObject459.bin"/><Relationship Id="rId7" Type="http://schemas.openxmlformats.org/officeDocument/2006/relationships/image" Target="../media/image393.wmf"/><Relationship Id="rId6" Type="http://schemas.openxmlformats.org/officeDocument/2006/relationships/oleObject" Target="../embeddings/oleObject458.bin"/><Relationship Id="rId5" Type="http://schemas.openxmlformats.org/officeDocument/2006/relationships/image" Target="../media/image392.jpeg"/><Relationship Id="rId4" Type="http://schemas.openxmlformats.org/officeDocument/2006/relationships/image" Target="../media/image391.wmf"/><Relationship Id="rId3" Type="http://schemas.openxmlformats.org/officeDocument/2006/relationships/oleObject" Target="../embeddings/oleObject457.bin"/><Relationship Id="rId2" Type="http://schemas.openxmlformats.org/officeDocument/2006/relationships/image" Target="../media/image390.wmf"/><Relationship Id="rId17" Type="http://schemas.openxmlformats.org/officeDocument/2006/relationships/vmlDrawing" Target="../drawings/vmlDrawing48.vml"/><Relationship Id="rId16" Type="http://schemas.openxmlformats.org/officeDocument/2006/relationships/slideLayout" Target="../slideLayouts/slideLayout30.xml"/><Relationship Id="rId15" Type="http://schemas.openxmlformats.org/officeDocument/2006/relationships/slide" Target="slide55.xml"/><Relationship Id="rId14" Type="http://schemas.openxmlformats.org/officeDocument/2006/relationships/image" Target="../media/image158.wmf"/><Relationship Id="rId13" Type="http://schemas.openxmlformats.org/officeDocument/2006/relationships/oleObject" Target="../embeddings/oleObject462.bin"/><Relationship Id="rId12" Type="http://schemas.openxmlformats.org/officeDocument/2006/relationships/image" Target="../media/image159.wmf"/><Relationship Id="rId11" Type="http://schemas.openxmlformats.org/officeDocument/2006/relationships/oleObject" Target="../embeddings/oleObject461.bin"/><Relationship Id="rId10" Type="http://schemas.openxmlformats.org/officeDocument/2006/relationships/image" Target="../media/image177.wmf"/><Relationship Id="rId1" Type="http://schemas.openxmlformats.org/officeDocument/2006/relationships/oleObject" Target="../embeddings/oleObject456.bin"/></Relationships>
</file>

<file path=ppt/slides/_rels/slide8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7.bin"/><Relationship Id="rId8" Type="http://schemas.openxmlformats.org/officeDocument/2006/relationships/oleObject" Target="../embeddings/oleObject466.bin"/><Relationship Id="rId7" Type="http://schemas.openxmlformats.org/officeDocument/2006/relationships/image" Target="../media/image393.wmf"/><Relationship Id="rId6" Type="http://schemas.openxmlformats.org/officeDocument/2006/relationships/oleObject" Target="../embeddings/oleObject465.bin"/><Relationship Id="rId5" Type="http://schemas.openxmlformats.org/officeDocument/2006/relationships/image" Target="../media/image392.jpeg"/><Relationship Id="rId4" Type="http://schemas.openxmlformats.org/officeDocument/2006/relationships/image" Target="../media/image395.wmf"/><Relationship Id="rId3" Type="http://schemas.openxmlformats.org/officeDocument/2006/relationships/oleObject" Target="../embeddings/oleObject464.bin"/><Relationship Id="rId2" Type="http://schemas.openxmlformats.org/officeDocument/2006/relationships/image" Target="../media/image394.wmf"/><Relationship Id="rId17" Type="http://schemas.openxmlformats.org/officeDocument/2006/relationships/vmlDrawing" Target="../drawings/vmlDrawing49.vml"/><Relationship Id="rId16" Type="http://schemas.openxmlformats.org/officeDocument/2006/relationships/slideLayout" Target="../slideLayouts/slideLayout30.xml"/><Relationship Id="rId15" Type="http://schemas.openxmlformats.org/officeDocument/2006/relationships/slide" Target="slide55.xml"/><Relationship Id="rId14" Type="http://schemas.openxmlformats.org/officeDocument/2006/relationships/image" Target="../media/image158.wmf"/><Relationship Id="rId13" Type="http://schemas.openxmlformats.org/officeDocument/2006/relationships/oleObject" Target="../embeddings/oleObject469.bin"/><Relationship Id="rId12" Type="http://schemas.openxmlformats.org/officeDocument/2006/relationships/image" Target="../media/image159.wmf"/><Relationship Id="rId11" Type="http://schemas.openxmlformats.org/officeDocument/2006/relationships/oleObject" Target="../embeddings/oleObject468.bin"/><Relationship Id="rId10" Type="http://schemas.openxmlformats.org/officeDocument/2006/relationships/image" Target="../media/image177.wmf"/><Relationship Id="rId1" Type="http://schemas.openxmlformats.org/officeDocument/2006/relationships/oleObject" Target="../embeddings/oleObject463.bin"/></Relationships>
</file>

<file path=ppt/slides/_rels/slide8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0.wmf"/><Relationship Id="rId8" Type="http://schemas.openxmlformats.org/officeDocument/2006/relationships/oleObject" Target="../embeddings/oleObject473.bin"/><Relationship Id="rId7" Type="http://schemas.openxmlformats.org/officeDocument/2006/relationships/image" Target="../media/image399.wmf"/><Relationship Id="rId6" Type="http://schemas.openxmlformats.org/officeDocument/2006/relationships/oleObject" Target="../embeddings/oleObject472.bin"/><Relationship Id="rId5" Type="http://schemas.openxmlformats.org/officeDocument/2006/relationships/image" Target="../media/image398.wmf"/><Relationship Id="rId4" Type="http://schemas.openxmlformats.org/officeDocument/2006/relationships/oleObject" Target="../embeddings/oleObject471.bin"/><Relationship Id="rId3" Type="http://schemas.openxmlformats.org/officeDocument/2006/relationships/image" Target="../media/image397.wmf"/><Relationship Id="rId2" Type="http://schemas.openxmlformats.org/officeDocument/2006/relationships/oleObject" Target="../embeddings/oleObject470.bin"/><Relationship Id="rId13" Type="http://schemas.openxmlformats.org/officeDocument/2006/relationships/vmlDrawing" Target="../drawings/vmlDrawing50.vml"/><Relationship Id="rId12" Type="http://schemas.openxmlformats.org/officeDocument/2006/relationships/slideLayout" Target="../slideLayouts/slideLayout30.xml"/><Relationship Id="rId11" Type="http://schemas.openxmlformats.org/officeDocument/2006/relationships/audio" Target="../media/audio4.wav"/><Relationship Id="rId10" Type="http://schemas.openxmlformats.org/officeDocument/2006/relationships/slide" Target="slide55.xml"/><Relationship Id="rId1" Type="http://schemas.openxmlformats.org/officeDocument/2006/relationships/image" Target="../media/image396.png"/></Relationships>
</file>

<file path=ppt/slides/_rels/slide8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8.bin"/><Relationship Id="rId8" Type="http://schemas.openxmlformats.org/officeDocument/2006/relationships/image" Target="../media/image404.wmf"/><Relationship Id="rId7" Type="http://schemas.openxmlformats.org/officeDocument/2006/relationships/oleObject" Target="../embeddings/oleObject477.bin"/><Relationship Id="rId6" Type="http://schemas.openxmlformats.org/officeDocument/2006/relationships/image" Target="../media/image403.wmf"/><Relationship Id="rId5" Type="http://schemas.openxmlformats.org/officeDocument/2006/relationships/oleObject" Target="../embeddings/oleObject476.bin"/><Relationship Id="rId4" Type="http://schemas.openxmlformats.org/officeDocument/2006/relationships/image" Target="../media/image402.wmf"/><Relationship Id="rId3" Type="http://schemas.openxmlformats.org/officeDocument/2006/relationships/oleObject" Target="../embeddings/oleObject475.bin"/><Relationship Id="rId20" Type="http://schemas.openxmlformats.org/officeDocument/2006/relationships/vmlDrawing" Target="../drawings/vmlDrawing51.vml"/><Relationship Id="rId2" Type="http://schemas.openxmlformats.org/officeDocument/2006/relationships/image" Target="../media/image401.wmf"/><Relationship Id="rId19" Type="http://schemas.openxmlformats.org/officeDocument/2006/relationships/slideLayout" Target="../slideLayouts/slideLayout30.xml"/><Relationship Id="rId18" Type="http://schemas.openxmlformats.org/officeDocument/2006/relationships/audio" Target="../media/audio4.wav"/><Relationship Id="rId17" Type="http://schemas.openxmlformats.org/officeDocument/2006/relationships/slide" Target="slide55.xml"/><Relationship Id="rId16" Type="http://schemas.openxmlformats.org/officeDocument/2006/relationships/image" Target="../media/image408.wmf"/><Relationship Id="rId15" Type="http://schemas.openxmlformats.org/officeDocument/2006/relationships/oleObject" Target="../embeddings/oleObject481.bin"/><Relationship Id="rId14" Type="http://schemas.openxmlformats.org/officeDocument/2006/relationships/image" Target="../media/image407.wmf"/><Relationship Id="rId13" Type="http://schemas.openxmlformats.org/officeDocument/2006/relationships/oleObject" Target="../embeddings/oleObject480.bin"/><Relationship Id="rId12" Type="http://schemas.openxmlformats.org/officeDocument/2006/relationships/image" Target="../media/image406.wmf"/><Relationship Id="rId11" Type="http://schemas.openxmlformats.org/officeDocument/2006/relationships/oleObject" Target="../embeddings/oleObject479.bin"/><Relationship Id="rId10" Type="http://schemas.openxmlformats.org/officeDocument/2006/relationships/image" Target="../media/image405.wmf"/><Relationship Id="rId1" Type="http://schemas.openxmlformats.org/officeDocument/2006/relationships/oleObject" Target="../embeddings/oleObject47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3.xml"/><Relationship Id="rId1" Type="http://schemas.openxmlformats.org/officeDocument/2006/relationships/image" Target="../media/image10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slide" Target="slide5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slide" Target="slide92.xml"/></Relationships>
</file>

<file path=ppt/slides/_rels/slide9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slide" Target="slide11.xml"/><Relationship Id="rId2" Type="http://schemas.openxmlformats.org/officeDocument/2006/relationships/slide" Target="slide96.xml"/><Relationship Id="rId1" Type="http://schemas.openxmlformats.org/officeDocument/2006/relationships/slide" Target="slide93.xml"/></Relationships>
</file>

<file path=ppt/slides/_rels/slide9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slide" Target="slide92.xml"/><Relationship Id="rId3" Type="http://schemas.openxmlformats.org/officeDocument/2006/relationships/image" Target="../media/image409.png"/><Relationship Id="rId2" Type="http://schemas.microsoft.com/office/2007/relationships/media" Target="file:///F:\&#26448;&#21147;\&#25197;&#36716;\&#27773;&#36710;&#20256;&#21160;&#36724;.avi" TargetMode="External"/><Relationship Id="rId1" Type="http://schemas.openxmlformats.org/officeDocument/2006/relationships/video" Target="file:///F:\&#26448;&#21147;\&#25197;&#36716;\&#27773;&#36710;&#20256;&#21160;&#36724;.avi" TargetMode="External"/></Relationships>
</file>

<file path=ppt/slides/_rels/slide9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slide" Target="slide92.xml"/><Relationship Id="rId3" Type="http://schemas.openxmlformats.org/officeDocument/2006/relationships/image" Target="../media/image410.png"/><Relationship Id="rId2" Type="http://schemas.microsoft.com/office/2007/relationships/media" Target="file:///F:\&#26448;&#21147;\&#25197;&#36716;\&#26041;&#21521;&#30424;.avi" TargetMode="External"/><Relationship Id="rId1" Type="http://schemas.openxmlformats.org/officeDocument/2006/relationships/video" Target="file:///F:\&#26448;&#21147;\&#25197;&#36716;\&#26041;&#21521;&#30424;.avi" TargetMode="External"/></Relationships>
</file>

<file path=ppt/slides/_rels/slide9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image" Target="../media/image411.png"/><Relationship Id="rId3" Type="http://schemas.microsoft.com/office/2007/relationships/media" Target="file:///D:\5.15\04&#25197;&#36716;\&#30740;&#31350;&#25197;&#30697;.avi" TargetMode="External"/><Relationship Id="rId2" Type="http://schemas.openxmlformats.org/officeDocument/2006/relationships/video" Target="file:///D:\5.15\04&#25197;&#36716;\&#30740;&#31350;&#25197;&#30697;.avi" TargetMode="External"/><Relationship Id="rId1" Type="http://schemas.openxmlformats.org/officeDocument/2006/relationships/slide" Target="slide9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" Target="slide92.xml"/><Relationship Id="rId1" Type="http://schemas.openxmlformats.org/officeDocument/2006/relationships/image" Target="../media/image412.jpeg"/></Relationships>
</file>

<file path=ppt/slides/_rels/slide9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5.bin"/><Relationship Id="rId8" Type="http://schemas.openxmlformats.org/officeDocument/2006/relationships/image" Target="../media/image417.wmf"/><Relationship Id="rId7" Type="http://schemas.openxmlformats.org/officeDocument/2006/relationships/oleObject" Target="../embeddings/oleObject484.bin"/><Relationship Id="rId6" Type="http://schemas.openxmlformats.org/officeDocument/2006/relationships/image" Target="../media/image416.jpeg"/><Relationship Id="rId5" Type="http://schemas.openxmlformats.org/officeDocument/2006/relationships/image" Target="../media/image415.wmf"/><Relationship Id="rId4" Type="http://schemas.openxmlformats.org/officeDocument/2006/relationships/oleObject" Target="../embeddings/oleObject483.bin"/><Relationship Id="rId3" Type="http://schemas.openxmlformats.org/officeDocument/2006/relationships/image" Target="../media/image414.wmf"/><Relationship Id="rId2" Type="http://schemas.openxmlformats.org/officeDocument/2006/relationships/oleObject" Target="../embeddings/oleObject482.bin"/><Relationship Id="rId13" Type="http://schemas.openxmlformats.org/officeDocument/2006/relationships/vmlDrawing" Target="../drawings/vmlDrawing52.vml"/><Relationship Id="rId12" Type="http://schemas.openxmlformats.org/officeDocument/2006/relationships/slideLayout" Target="../slideLayouts/slideLayout36.xml"/><Relationship Id="rId11" Type="http://schemas.openxmlformats.org/officeDocument/2006/relationships/slide" Target="slide92.xml"/><Relationship Id="rId10" Type="http://schemas.openxmlformats.org/officeDocument/2006/relationships/image" Target="../media/image418.wmf"/><Relationship Id="rId1" Type="http://schemas.openxmlformats.org/officeDocument/2006/relationships/image" Target="../media/image413.jpeg"/></Relationships>
</file>

<file path=ppt/slides/_rels/slide98.xml.rels><?xml version="1.0" encoding="UTF-8" standalone="yes"?>
<Relationships xmlns="http://schemas.openxmlformats.org/package/2006/relationships"><Relationship Id="rId9" Type="http://schemas.microsoft.com/office/2007/relationships/media" Target="file:///F:\&#26448;&#21147;\&#25197;&#36716;\&#21491;&#31471;&#27491;&#21521;.avi" TargetMode="External"/><Relationship Id="rId8" Type="http://schemas.openxmlformats.org/officeDocument/2006/relationships/video" Target="file:///F:\&#26448;&#21147;\&#25197;&#36716;\&#21491;&#31471;&#27491;&#21521;.avi" TargetMode="External"/><Relationship Id="rId7" Type="http://schemas.openxmlformats.org/officeDocument/2006/relationships/image" Target="../media/image420.png"/><Relationship Id="rId6" Type="http://schemas.microsoft.com/office/2007/relationships/media" Target="file:///F:\&#26448;&#21147;\&#25197;&#36716;\&#24038;&#31471;&#27491;&#21521;.avi" TargetMode="External"/><Relationship Id="rId5" Type="http://schemas.openxmlformats.org/officeDocument/2006/relationships/video" Target="file:///F:\&#26448;&#21147;\&#25197;&#36716;\&#24038;&#31471;&#27491;&#21521;.avi" TargetMode="External"/><Relationship Id="rId4" Type="http://schemas.openxmlformats.org/officeDocument/2006/relationships/image" Target="../media/image419.png"/><Relationship Id="rId3" Type="http://schemas.microsoft.com/office/2007/relationships/media" Target="file:///D:\5.15\04&#25197;&#36716;\&#24038;&#21491;&#24179;&#34913;.avi" TargetMode="External"/><Relationship Id="rId2" Type="http://schemas.openxmlformats.org/officeDocument/2006/relationships/video" Target="file:///D:\5.15\04&#25197;&#36716;\&#24038;&#21491;&#24179;&#34913;.avi" TargetMode="External"/><Relationship Id="rId11" Type="http://schemas.openxmlformats.org/officeDocument/2006/relationships/slideLayout" Target="../slideLayouts/slideLayout46.xml"/><Relationship Id="rId10" Type="http://schemas.openxmlformats.org/officeDocument/2006/relationships/image" Target="../media/image421.png"/><Relationship Id="rId1" Type="http://schemas.openxmlformats.org/officeDocument/2006/relationships/slide" Target="slide9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" Target="slide92.xml"/><Relationship Id="rId1" Type="http://schemas.openxmlformats.org/officeDocument/2006/relationships/image" Target="../media/image4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矩形 8193"/>
          <p:cNvSpPr/>
          <p:nvPr/>
        </p:nvSpPr>
        <p:spPr>
          <a:xfrm>
            <a:off x="900113" y="1628775"/>
            <a:ext cx="7632700" cy="24301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8000" b="1" dirty="0">
                <a:solidFill>
                  <a:srgbClr val="FF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工程力学</a:t>
            </a:r>
            <a:endParaRPr lang="zh-CN" altLang="en-US" sz="9600" b="1" dirty="0">
              <a:solidFill>
                <a:srgbClr val="FF6600"/>
              </a:solidFill>
              <a:effectLst>
                <a:outerShdw blurRad="38100" dist="38100" dir="2700000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3600" b="1" dirty="0">
                <a:solidFill>
                  <a:srgbClr val="FF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（材料力学部分）</a:t>
            </a:r>
            <a:endParaRPr lang="zh-CN" altLang="en-US" sz="3600" b="1" dirty="0">
              <a:solidFill>
                <a:srgbClr val="FF6600"/>
              </a:solidFill>
              <a:effectLst>
                <a:outerShdw blurRad="38100" dist="38100" dir="2700000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zh-CN" sz="3600" b="1" dirty="0">
                <a:solidFill>
                  <a:srgbClr val="FF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李光涛</a:t>
            </a:r>
            <a:endParaRPr lang="zh-CN" altLang="zh-CN" sz="3600" b="1" dirty="0">
              <a:solidFill>
                <a:srgbClr val="FF66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5" name="动作按钮: 后退或前一项 8194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6" name="动作按钮: 前进或下一项 8195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矩形 8196">
            <a:hlinkClick r:id="rId1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sz="1400" b="1" dirty="0">
                <a:solidFill>
                  <a:srgbClr val="800000"/>
                </a:solidFill>
                <a:effectLst/>
              </a:rPr>
              <a:t>目录</a:t>
            </a:r>
            <a:endParaRPr lang="zh-CN" altLang="en-US" sz="1400" b="1" dirty="0">
              <a:solidFill>
                <a:srgbClr val="800000"/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17409"/>
          <p:cNvSpPr txBox="1"/>
          <p:nvPr/>
        </p:nvSpPr>
        <p:spPr>
          <a:xfrm>
            <a:off x="107950" y="115888"/>
            <a:ext cx="48244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§1.1 </a:t>
            </a:r>
            <a:r>
              <a:rPr 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材料力学的任务</a:t>
            </a:r>
            <a:endParaRPr lang="zh-CN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411" name="文本框 17410"/>
          <p:cNvSpPr txBox="1"/>
          <p:nvPr/>
        </p:nvSpPr>
        <p:spPr>
          <a:xfrm>
            <a:off x="898525" y="908050"/>
            <a:ext cx="2305050" cy="3640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、稳定性： </a:t>
            </a:r>
            <a:endParaRPr 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      在载荷作用下，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构件</a:t>
            </a:r>
            <a:r>
              <a:rPr lang="zh-CN" sz="2800" b="1" u="sng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保持原有平衡状态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的能力。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412" name="图片 17411" descr="P21"/>
          <p:cNvPicPr>
            <a:picLocks noChangeAspect="1"/>
          </p:cNvPicPr>
          <p:nvPr/>
        </p:nvPicPr>
        <p:blipFill>
          <a:blip r:embed="rId1"/>
          <a:srcRect l="2907" t="14462" r="5815" b="7231"/>
          <a:stretch>
            <a:fillRect/>
          </a:stretch>
        </p:blipFill>
        <p:spPr>
          <a:xfrm>
            <a:off x="3482975" y="1052513"/>
            <a:ext cx="4689475" cy="346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文本框 17412"/>
          <p:cNvSpPr txBox="1"/>
          <p:nvPr/>
        </p:nvSpPr>
        <p:spPr>
          <a:xfrm>
            <a:off x="755650" y="4732338"/>
            <a:ext cx="7467600" cy="1433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sz="32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强度、刚度、稳定性</a:t>
            </a:r>
            <a:r>
              <a:rPr 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是衡量构件承载能力的三个方面，材料力学就是研究构件承载能力的一门科学。</a:t>
            </a:r>
            <a:r>
              <a:rPr lang="zh-CN" sz="28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sz="28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4" name="动作按钮: 后退或前一项 17413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5" name="动作按钮: 前进或下一项 17414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6" name="矩形 17415">
            <a:hlinkClick r:id="rId2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ffectLst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ffectLst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570" name="图片 109569" descr="扭矩图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1268413"/>
            <a:ext cx="760095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1" name="矩形 109570"/>
          <p:cNvSpPr/>
          <p:nvPr/>
        </p:nvSpPr>
        <p:spPr>
          <a:xfrm>
            <a:off x="304800" y="2695575"/>
            <a:ext cx="1584325" cy="504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>
              <a:lnSpc>
                <a:spcPct val="60000"/>
              </a:lnSpc>
            </a:pP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扭矩图</a:t>
            </a:r>
            <a:endParaRPr lang="zh-CN" altLang="en-US" sz="28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9572" name="动作按钮: 后退或前一项 109571">
            <a:hlinkClick r:id="" action="ppaction://hlinkshowjump?jump=previousslide"/>
          </p:cNvPr>
          <p:cNvSpPr/>
          <p:nvPr/>
        </p:nvSpPr>
        <p:spPr>
          <a:xfrm>
            <a:off x="7812088" y="6524625"/>
            <a:ext cx="431800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9573" name="动作按钮: 前进或下一项 109572">
            <a:hlinkClick r:id="" action="ppaction://hlinkshowjump?jump=nextslide"/>
          </p:cNvPr>
          <p:cNvSpPr/>
          <p:nvPr/>
        </p:nvSpPr>
        <p:spPr>
          <a:xfrm>
            <a:off x="8461375" y="6524625"/>
            <a:ext cx="503238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9574" name="组合 109573"/>
          <p:cNvGrpSpPr>
            <a:grpSpLocks noChangeAspect="1"/>
          </p:cNvGrpSpPr>
          <p:nvPr/>
        </p:nvGrpSpPr>
        <p:grpSpPr>
          <a:xfrm>
            <a:off x="927100" y="2708275"/>
            <a:ext cx="7620000" cy="3455988"/>
            <a:chOff x="0" y="0"/>
            <a:chExt cx="4800" cy="2177"/>
          </a:xfrm>
        </p:grpSpPr>
        <p:pic>
          <p:nvPicPr>
            <p:cNvPr id="109575" name="图片 109574" descr="扭矩图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4800" cy="2177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109576" name="内容占位符 109575"/>
            <p:cNvGraphicFramePr>
              <a:graphicFrameLocks noChangeAspect="1"/>
            </p:cNvGraphicFramePr>
            <p:nvPr>
              <p:ph sz="half" idx="2"/>
            </p:nvPr>
          </p:nvGraphicFramePr>
          <p:xfrm>
            <a:off x="2940" y="998"/>
            <a:ext cx="263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1" name="" r:id="rId3" imgW="228600" imgH="215900" progId="Equation.3">
                    <p:embed/>
                  </p:oleObj>
                </mc:Choice>
                <mc:Fallback>
                  <p:oleObj name="" r:id="rId3" imgW="228600" imgH="215900" progId="Equation.3">
                    <p:embed/>
                    <p:pic>
                      <p:nvPicPr>
                        <p:cNvPr id="0" name="图片 356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40" y="998"/>
                          <a:ext cx="263" cy="248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77" name="对象 109576"/>
            <p:cNvGraphicFramePr>
              <a:graphicFrameLocks noChangeAspect="1"/>
            </p:cNvGraphicFramePr>
            <p:nvPr/>
          </p:nvGraphicFramePr>
          <p:xfrm>
            <a:off x="2215" y="1361"/>
            <a:ext cx="263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2" name="" r:id="rId5" imgW="228600" imgH="215900" progId="Equation.3">
                    <p:embed/>
                  </p:oleObj>
                </mc:Choice>
                <mc:Fallback>
                  <p:oleObj name="" r:id="rId5" imgW="228600" imgH="215900" progId="Equation.3">
                    <p:embed/>
                    <p:pic>
                      <p:nvPicPr>
                        <p:cNvPr id="0" name="图片 356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15" y="1361"/>
                          <a:ext cx="263" cy="24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578" name="动作按钮: 第一张 109577">
            <a:hlinkClick r:id="rId7" action="ppaction://hlinksldjump"/>
          </p:cNvPr>
          <p:cNvSpPr/>
          <p:nvPr/>
        </p:nvSpPr>
        <p:spPr>
          <a:xfrm>
            <a:off x="7019925" y="6524625"/>
            <a:ext cx="574675" cy="144463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9579" name="矩形 109578"/>
          <p:cNvSpPr/>
          <p:nvPr/>
        </p:nvSpPr>
        <p:spPr>
          <a:xfrm>
            <a:off x="381000" y="228600"/>
            <a:ext cx="69199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§3.2 </a:t>
            </a:r>
            <a:r>
              <a:rPr lang="zh-CN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外力偶矩的计算 扭矩和扭矩图</a:t>
            </a:r>
            <a:endParaRPr lang="zh-CN" sz="32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矩形 18433"/>
          <p:cNvSpPr/>
          <p:nvPr/>
        </p:nvSpPr>
        <p:spPr>
          <a:xfrm>
            <a:off x="755650" y="4648200"/>
            <a:ext cx="76327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研究构件的强度、刚度和稳定性</a:t>
            </a:r>
            <a:r>
              <a:rPr lang="en-US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还需要了解材料的</a:t>
            </a:r>
            <a:r>
              <a:rPr lang="zh-CN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力学性能</a:t>
            </a:r>
            <a:r>
              <a:rPr lang="zh-CN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。因此在进行理论分析的基础上，</a:t>
            </a:r>
            <a:r>
              <a:rPr lang="zh-CN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实验研究</a:t>
            </a:r>
            <a:r>
              <a:rPr lang="zh-CN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是完成材料力学的任务所必需的途径和手段。</a:t>
            </a:r>
            <a:endParaRPr lang="zh-CN" b="1" dirty="0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5" name="动作按钮: 后退或前一项 18434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动作按钮: 前进或下一项 18435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7" name="矩形 18436">
            <a:hlinkClick r:id="rId1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8" name="文本框 18437"/>
          <p:cNvSpPr txBox="1"/>
          <p:nvPr/>
        </p:nvSpPr>
        <p:spPr>
          <a:xfrm>
            <a:off x="107950" y="115888"/>
            <a:ext cx="48244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§1.1 </a:t>
            </a:r>
            <a:r>
              <a:rPr 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材料力学的任务</a:t>
            </a:r>
            <a:endParaRPr lang="zh-CN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439" name="矩形 18438"/>
          <p:cNvSpPr/>
          <p:nvPr/>
        </p:nvSpPr>
        <p:spPr>
          <a:xfrm>
            <a:off x="900113" y="1370013"/>
            <a:ext cx="7343775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sz="2800" b="1" dirty="0">
                <a:solidFill>
                  <a:srgbClr val="8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       </a:t>
            </a:r>
            <a:r>
              <a:rPr lang="zh-CN" sz="28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材料力学的任务就是在满足强度、刚度和稳定性的要求下，为设计</a:t>
            </a:r>
            <a:r>
              <a:rPr lang="zh-CN" sz="2800" b="1" u="sng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既经济又安全</a:t>
            </a:r>
            <a:r>
              <a:rPr lang="zh-CN" sz="28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的构件，提供必要的理论基础和计算方法。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8440" name="文本框 18439"/>
          <p:cNvSpPr txBox="1"/>
          <p:nvPr/>
        </p:nvSpPr>
        <p:spPr>
          <a:xfrm>
            <a:off x="395288" y="765175"/>
            <a:ext cx="37449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sz="2800" b="1" dirty="0">
                <a:solidFill>
                  <a:srgbClr val="0066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三、材料力学的任务</a:t>
            </a:r>
            <a:endParaRPr lang="en-US" sz="2800" b="1" dirty="0">
              <a:solidFill>
                <a:srgbClr val="0066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8441" name="文本框 18440"/>
          <p:cNvSpPr txBox="1"/>
          <p:nvPr/>
        </p:nvSpPr>
        <p:spPr>
          <a:xfrm>
            <a:off x="874713" y="2852738"/>
            <a:ext cx="44513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若：构件横截面尺寸不足或形状</a:t>
            </a:r>
            <a:endParaRPr lang="zh-CN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  <a:p>
            <a:pPr>
              <a:buClrTx/>
            </a:pPr>
            <a:r>
              <a:rPr lang="zh-CN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不合理</a:t>
            </a:r>
            <a:r>
              <a:rPr lang="en-US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,</a:t>
            </a:r>
            <a:r>
              <a:rPr lang="zh-CN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或材料选用不当</a:t>
            </a:r>
            <a:endParaRPr lang="zh-CN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8442" name="文本框 18441"/>
          <p:cNvSpPr txBox="1"/>
          <p:nvPr/>
        </p:nvSpPr>
        <p:spPr>
          <a:xfrm>
            <a:off x="4083050" y="3213100"/>
            <a:ext cx="33845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dirty="0">
                <a:solidFill>
                  <a:srgbClr val="A5002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 ___ </a:t>
            </a:r>
            <a:r>
              <a:rPr lang="zh-CN" dirty="0">
                <a:solidFill>
                  <a:srgbClr val="A5002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不满足上述要求</a:t>
            </a:r>
            <a:r>
              <a:rPr lang="en-US" dirty="0">
                <a:solidFill>
                  <a:srgbClr val="A5002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,</a:t>
            </a:r>
            <a:endParaRPr lang="en-US" dirty="0">
              <a:solidFill>
                <a:srgbClr val="A50021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  <a:p>
            <a:pPr>
              <a:buClrTx/>
            </a:pPr>
            <a:r>
              <a:rPr lang="zh-CN" dirty="0">
                <a:solidFill>
                  <a:srgbClr val="A5002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       不能保证安全工作</a:t>
            </a:r>
            <a:r>
              <a:rPr lang="en-US" dirty="0">
                <a:solidFill>
                  <a:srgbClr val="A5002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.</a:t>
            </a:r>
            <a:endParaRPr lang="en-US" dirty="0">
              <a:solidFill>
                <a:srgbClr val="A50021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8443" name="文本框 18442"/>
          <p:cNvSpPr txBox="1"/>
          <p:nvPr/>
        </p:nvSpPr>
        <p:spPr>
          <a:xfrm>
            <a:off x="874713" y="3902075"/>
            <a:ext cx="44513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若：不恰当地加大横截面尺寸或</a:t>
            </a:r>
            <a:endParaRPr lang="zh-CN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  <a:p>
            <a:pPr>
              <a:buClrTx/>
            </a:pPr>
            <a:r>
              <a:rPr lang="zh-CN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选用优质材料</a:t>
            </a:r>
            <a:endParaRPr lang="zh-CN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8444" name="文本框 18443"/>
          <p:cNvSpPr txBox="1"/>
          <p:nvPr/>
        </p:nvSpPr>
        <p:spPr>
          <a:xfrm>
            <a:off x="4154488" y="4279900"/>
            <a:ext cx="34655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dirty="0">
                <a:solidFill>
                  <a:srgbClr val="A5002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___ </a:t>
            </a:r>
            <a:r>
              <a:rPr lang="zh-CN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增加成本</a:t>
            </a:r>
            <a:r>
              <a:rPr lang="en-US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造成浪费</a:t>
            </a:r>
            <a:endParaRPr lang="zh-CN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445" name="组合 18444"/>
          <p:cNvGrpSpPr/>
          <p:nvPr/>
        </p:nvGrpSpPr>
        <p:grpSpPr>
          <a:xfrm>
            <a:off x="7480300" y="3097213"/>
            <a:ext cx="1054100" cy="1555750"/>
            <a:chOff x="0" y="0"/>
            <a:chExt cx="664" cy="980"/>
          </a:xfrm>
        </p:grpSpPr>
        <p:sp>
          <p:nvSpPr>
            <p:cNvPr id="18446" name="文本框 18445"/>
            <p:cNvSpPr txBox="1"/>
            <p:nvPr/>
          </p:nvSpPr>
          <p:spPr>
            <a:xfrm>
              <a:off x="318" y="118"/>
              <a:ext cx="346" cy="82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t">
              <a:spAutoFit/>
            </a:bodyPr>
            <a:p>
              <a:pPr>
                <a:buClrTx/>
              </a:pPr>
              <a:r>
                <a:rPr lang="zh-CN" dirty="0">
                  <a:solidFill>
                    <a:srgbClr val="A50021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均不可取</a:t>
              </a:r>
              <a:endParaRPr lang="zh-CN" dirty="0">
                <a:solidFill>
                  <a:srgbClr val="A50021"/>
                </a:solidFill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8447" name="文本框 18446"/>
            <p:cNvSpPr txBox="1"/>
            <p:nvPr/>
          </p:nvSpPr>
          <p:spPr>
            <a:xfrm>
              <a:off x="0" y="0"/>
              <a:ext cx="500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ClrTx/>
              </a:pPr>
              <a:r>
                <a:rPr lang="en-US" sz="9600" dirty="0">
                  <a:solidFill>
                    <a:srgbClr val="A50021"/>
                  </a:solidFill>
                  <a:latin typeface="宋体" panose="02010600030101010101" pitchFamily="2" charset="-122"/>
                </a:rPr>
                <a:t>}</a:t>
              </a:r>
              <a:endParaRPr lang="en-US" sz="9600" dirty="0">
                <a:solidFill>
                  <a:srgbClr val="A50021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9" grpId="0"/>
      <p:bldP spid="18440" grpId="0"/>
      <p:bldP spid="18441" grpId="0"/>
      <p:bldP spid="18442" grpId="0"/>
      <p:bldP spid="18443" grpId="0"/>
      <p:bldP spid="184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19457"/>
          <p:cNvSpPr txBox="1"/>
          <p:nvPr/>
        </p:nvSpPr>
        <p:spPr>
          <a:xfrm>
            <a:off x="947738" y="1341438"/>
            <a:ext cx="55689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构件的分类：</a:t>
            </a:r>
            <a:r>
              <a:rPr lang="zh-CN" sz="28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杆件、板壳*、块体*</a:t>
            </a:r>
            <a:endParaRPr lang="zh-CN" sz="2800" dirty="0">
              <a:latin typeface="Tahoma" panose="020B0604030504040204" pitchFamily="34" charset="0"/>
            </a:endParaRPr>
          </a:p>
        </p:txBody>
      </p:sp>
      <p:sp>
        <p:nvSpPr>
          <p:cNvPr id="19459" name="文本框 19458"/>
          <p:cNvSpPr txBox="1"/>
          <p:nvPr/>
        </p:nvSpPr>
        <p:spPr>
          <a:xfrm>
            <a:off x="107950" y="115888"/>
            <a:ext cx="48244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§1.1 </a:t>
            </a:r>
            <a:r>
              <a:rPr 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材料力学的任务</a:t>
            </a:r>
            <a:endParaRPr lang="zh-CN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460" name="圆柱形 19459"/>
          <p:cNvSpPr/>
          <p:nvPr/>
        </p:nvSpPr>
        <p:spPr>
          <a:xfrm>
            <a:off x="5722938" y="1938338"/>
            <a:ext cx="144462" cy="2709862"/>
          </a:xfrm>
          <a:prstGeom prst="can">
            <a:avLst>
              <a:gd name="adj" fmla="val 7468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1" name="立方体 19460"/>
          <p:cNvSpPr/>
          <p:nvPr/>
        </p:nvSpPr>
        <p:spPr>
          <a:xfrm>
            <a:off x="6172200" y="2176463"/>
            <a:ext cx="2303463" cy="719137"/>
          </a:xfrm>
          <a:prstGeom prst="cube">
            <a:avLst>
              <a:gd name="adj" fmla="val 9595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9462" name="组合 19461"/>
          <p:cNvGrpSpPr/>
          <p:nvPr/>
        </p:nvGrpSpPr>
        <p:grpSpPr>
          <a:xfrm>
            <a:off x="6324600" y="3352800"/>
            <a:ext cx="2016125" cy="1081088"/>
            <a:chOff x="0" y="0"/>
            <a:chExt cx="1536" cy="720"/>
          </a:xfrm>
        </p:grpSpPr>
        <p:sp>
          <p:nvSpPr>
            <p:cNvPr id="19463" name="立方体 19462"/>
            <p:cNvSpPr/>
            <p:nvPr/>
          </p:nvSpPr>
          <p:spPr>
            <a:xfrm>
              <a:off x="0" y="0"/>
              <a:ext cx="1056" cy="72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4" name="立方体 19463"/>
            <p:cNvSpPr/>
            <p:nvPr/>
          </p:nvSpPr>
          <p:spPr>
            <a:xfrm>
              <a:off x="912" y="240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9465" name="矩形 19464"/>
          <p:cNvSpPr/>
          <p:nvPr/>
        </p:nvSpPr>
        <p:spPr>
          <a:xfrm>
            <a:off x="960438" y="1989138"/>
            <a:ext cx="39925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sz="28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材料力学主要研究</a:t>
            </a:r>
            <a:r>
              <a:rPr lang="zh-CN" sz="2800" b="1" dirty="0">
                <a:solidFill>
                  <a:srgbClr val="3366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杆件</a:t>
            </a:r>
            <a:endParaRPr lang="zh-CN" sz="2800" b="1" dirty="0">
              <a:solidFill>
                <a:srgbClr val="33660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pic>
        <p:nvPicPr>
          <p:cNvPr id="19466" name="内容占位符 19465" descr="lcet-1-10c"/>
          <p:cNvPicPr>
            <a:picLocks noGrp="1"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5562600" y="4883150"/>
            <a:ext cx="2954338" cy="128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7" name="矩形 19466"/>
          <p:cNvSpPr/>
          <p:nvPr/>
        </p:nvSpPr>
        <p:spPr>
          <a:xfrm>
            <a:off x="685800" y="5734050"/>
            <a:ext cx="19700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sz="28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等截面直杆</a:t>
            </a:r>
            <a:endParaRPr lang="zh-CN" sz="2800" b="1" dirty="0">
              <a:solidFill>
                <a:srgbClr val="FF000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9468" name="矩形 19467"/>
          <p:cNvSpPr/>
          <p:nvPr/>
        </p:nvSpPr>
        <p:spPr>
          <a:xfrm>
            <a:off x="2752725" y="5734050"/>
            <a:ext cx="2047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  <a:sym typeface="Symbol" panose="05050102010706020507" pitchFamily="18" charset="2"/>
              </a:rPr>
              <a:t>——</a:t>
            </a:r>
            <a:r>
              <a:rPr lang="zh-CN" sz="28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  <a:sym typeface="Symbol" panose="05050102010706020507" pitchFamily="18" charset="2"/>
              </a:rPr>
              <a:t>等直杆</a:t>
            </a:r>
            <a:endParaRPr lang="zh-CN" sz="2800" b="1" dirty="0">
              <a:solidFill>
                <a:srgbClr val="FF0000"/>
              </a:solidFill>
              <a:latin typeface="Tahoma" panose="020B0604030504040204" pitchFamily="34" charset="0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19469" name="文本框 19468"/>
          <p:cNvSpPr txBox="1"/>
          <p:nvPr/>
        </p:nvSpPr>
        <p:spPr>
          <a:xfrm>
            <a:off x="395288" y="765175"/>
            <a:ext cx="43211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sz="2800" b="1" dirty="0">
                <a:solidFill>
                  <a:srgbClr val="0066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四、材料力学的研究对象</a:t>
            </a:r>
            <a:endParaRPr lang="en-US" sz="2800" b="1" dirty="0">
              <a:solidFill>
                <a:srgbClr val="0066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9470" name="矩形 19469"/>
          <p:cNvSpPr/>
          <p:nvPr/>
        </p:nvSpPr>
        <p:spPr>
          <a:xfrm>
            <a:off x="755650" y="2636838"/>
            <a:ext cx="43195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直杆</a:t>
            </a: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en-US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轴线为直线的杆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71" name="矩形 19470"/>
          <p:cNvSpPr/>
          <p:nvPr/>
        </p:nvSpPr>
        <p:spPr>
          <a:xfrm>
            <a:off x="757238" y="3213100"/>
            <a:ext cx="43910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曲杆</a:t>
            </a: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en-US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轴线为曲线的杆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72" name="文本框 19471"/>
          <p:cNvSpPr txBox="1"/>
          <p:nvPr/>
        </p:nvSpPr>
        <p:spPr>
          <a:xfrm>
            <a:off x="322263" y="2638425"/>
            <a:ext cx="4524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sz="6000" dirty="0">
                <a:solidFill>
                  <a:srgbClr val="000066"/>
                </a:solidFill>
                <a:latin typeface="宋体" panose="02010600030101010101" pitchFamily="2" charset="-122"/>
              </a:rPr>
              <a:t>{</a:t>
            </a:r>
            <a:endParaRPr lang="en-US" sz="6000" dirty="0">
              <a:solidFill>
                <a:srgbClr val="000066"/>
              </a:solidFill>
              <a:latin typeface="宋体" panose="02010600030101010101" pitchFamily="2" charset="-122"/>
            </a:endParaRPr>
          </a:p>
        </p:txBody>
      </p:sp>
      <p:grpSp>
        <p:nvGrpSpPr>
          <p:cNvPr id="19473" name="组合 19472"/>
          <p:cNvGrpSpPr/>
          <p:nvPr/>
        </p:nvGrpSpPr>
        <p:grpSpPr>
          <a:xfrm>
            <a:off x="611188" y="3841750"/>
            <a:ext cx="4968875" cy="946150"/>
            <a:chOff x="0" y="0"/>
            <a:chExt cx="3130" cy="596"/>
          </a:xfrm>
        </p:grpSpPr>
        <p:sp>
          <p:nvSpPr>
            <p:cNvPr id="19474" name="矩形 19473"/>
            <p:cNvSpPr/>
            <p:nvPr/>
          </p:nvSpPr>
          <p:spPr>
            <a:xfrm>
              <a:off x="0" y="7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ClrTx/>
              </a:pPr>
              <a:r>
                <a:rPr lang="zh-CN" sz="2800" b="1" dirty="0">
                  <a:solidFill>
                    <a:srgbClr val="006666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等截面杆</a:t>
              </a:r>
              <a:endParaRPr lang="zh-CN" sz="2800" b="1" dirty="0">
                <a:solidFill>
                  <a:srgbClr val="006666"/>
                </a:solidFill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9475" name="矩形 19474"/>
            <p:cNvSpPr/>
            <p:nvPr/>
          </p:nvSpPr>
          <p:spPr>
            <a:xfrm>
              <a:off x="907" y="0"/>
              <a:ext cx="2223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ClrTx/>
              </a:pPr>
              <a:r>
                <a:rPr lang="en-US" sz="2800" b="1" dirty="0">
                  <a:solidFill>
                    <a:srgbClr val="006666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——</a:t>
              </a:r>
              <a:r>
                <a:rPr lang="zh-CN" sz="2800" b="1" dirty="0">
                  <a:solidFill>
                    <a:srgbClr val="006666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横截面的大小</a:t>
              </a:r>
              <a:endParaRPr lang="zh-CN" sz="2800" b="1" dirty="0">
                <a:solidFill>
                  <a:srgbClr val="006666"/>
                </a:solidFill>
                <a:latin typeface="Tahoma" panose="020B0604030504040204" pitchFamily="34" charset="0"/>
                <a:ea typeface="黑体" panose="02010609060101010101" pitchFamily="49" charset="-122"/>
              </a:endParaRPr>
            </a:p>
            <a:p>
              <a:pPr>
                <a:buClrTx/>
              </a:pPr>
              <a:r>
                <a:rPr lang="zh-CN" sz="2800" b="1" dirty="0">
                  <a:solidFill>
                    <a:srgbClr val="006666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       形状不变的杆</a:t>
              </a:r>
              <a:endParaRPr lang="zh-CN" sz="2800" b="1" dirty="0">
                <a:solidFill>
                  <a:srgbClr val="006666"/>
                </a:solidFill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9476" name="组合 19475"/>
          <p:cNvGrpSpPr/>
          <p:nvPr/>
        </p:nvGrpSpPr>
        <p:grpSpPr>
          <a:xfrm>
            <a:off x="611188" y="4787900"/>
            <a:ext cx="4824412" cy="946150"/>
            <a:chOff x="0" y="0"/>
            <a:chExt cx="3039" cy="596"/>
          </a:xfrm>
        </p:grpSpPr>
        <p:sp>
          <p:nvSpPr>
            <p:cNvPr id="19477" name="矩形 19476"/>
            <p:cNvSpPr/>
            <p:nvPr/>
          </p:nvSpPr>
          <p:spPr>
            <a:xfrm>
              <a:off x="0" y="0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ClrTx/>
              </a:pPr>
              <a:r>
                <a:rPr lang="zh-CN" sz="2800" b="1" dirty="0">
                  <a:solidFill>
                    <a:srgbClr val="006666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变截面杆</a:t>
              </a:r>
              <a:endParaRPr lang="zh-CN" sz="2800" b="1" dirty="0">
                <a:solidFill>
                  <a:srgbClr val="006666"/>
                </a:solidFill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9478" name="矩形 19477"/>
            <p:cNvSpPr/>
            <p:nvPr/>
          </p:nvSpPr>
          <p:spPr>
            <a:xfrm>
              <a:off x="907" y="0"/>
              <a:ext cx="2132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ClrTx/>
              </a:pPr>
              <a:r>
                <a:rPr lang="en-US" sz="2800" b="1" dirty="0">
                  <a:solidFill>
                    <a:srgbClr val="006666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——</a:t>
              </a:r>
              <a:r>
                <a:rPr lang="zh-CN" sz="2800" b="1" dirty="0">
                  <a:solidFill>
                    <a:srgbClr val="006666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横截面的大小</a:t>
              </a:r>
              <a:endParaRPr lang="zh-CN" sz="2800" b="1" dirty="0">
                <a:solidFill>
                  <a:srgbClr val="006666"/>
                </a:solidFill>
                <a:latin typeface="Tahoma" panose="020B0604030504040204" pitchFamily="34" charset="0"/>
                <a:ea typeface="黑体" panose="02010609060101010101" pitchFamily="49" charset="-122"/>
              </a:endParaRPr>
            </a:p>
            <a:p>
              <a:pPr>
                <a:buClrTx/>
              </a:pPr>
              <a:r>
                <a:rPr lang="zh-CN" sz="2800" b="1" dirty="0">
                  <a:solidFill>
                    <a:srgbClr val="006666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     或形状变化的杆</a:t>
              </a:r>
              <a:endParaRPr lang="zh-CN" sz="2800" b="1" dirty="0">
                <a:solidFill>
                  <a:srgbClr val="006666"/>
                </a:solidFill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9479" name="文本框 19478"/>
          <p:cNvSpPr txBox="1"/>
          <p:nvPr/>
        </p:nvSpPr>
        <p:spPr>
          <a:xfrm>
            <a:off x="142875" y="3786188"/>
            <a:ext cx="706438" cy="1433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sz="8800" dirty="0">
                <a:solidFill>
                  <a:srgbClr val="006666"/>
                </a:solidFill>
                <a:latin typeface="宋体" panose="02010600030101010101" pitchFamily="2" charset="-122"/>
              </a:rPr>
              <a:t>{</a:t>
            </a:r>
            <a:endParaRPr lang="en-US" sz="8800" dirty="0">
              <a:solidFill>
                <a:srgbClr val="006666"/>
              </a:solidFill>
              <a:latin typeface="宋体" panose="02010600030101010101" pitchFamily="2" charset="-122"/>
            </a:endParaRPr>
          </a:p>
        </p:txBody>
      </p:sp>
      <p:sp>
        <p:nvSpPr>
          <p:cNvPr id="19480" name="矩形 19479">
            <a:hlinkClick r:id="rId2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81" name="动作按钮: 后退或前一项 19480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82" name="动作按钮: 前进或下一项 19481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5" grpId="0"/>
      <p:bldP spid="19467" grpId="0"/>
      <p:bldP spid="19468" grpId="0"/>
      <p:bldP spid="19469" grpId="0"/>
      <p:bldP spid="19470" grpId="0"/>
      <p:bldP spid="19471" grpId="0"/>
      <p:bldP spid="19472" grpId="0"/>
      <p:bldP spid="194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框 20481"/>
          <p:cNvSpPr txBox="1"/>
          <p:nvPr/>
        </p:nvSpPr>
        <p:spPr>
          <a:xfrm>
            <a:off x="323850" y="112713"/>
            <a:ext cx="51847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§1.2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变形固体的基本假设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1116013" y="2209800"/>
            <a:ext cx="6911975" cy="817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、连续性假设：</a:t>
            </a:r>
            <a:endParaRPr 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认为整个物体体积内毫无空隙地充满物质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4" name="矩形 20483"/>
          <p:cNvSpPr/>
          <p:nvPr/>
        </p:nvSpPr>
        <p:spPr>
          <a:xfrm>
            <a:off x="977900" y="685800"/>
            <a:ext cx="76327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28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在外力作用下，一切固体都将发生变形，故称为变形固体。</a:t>
            </a:r>
            <a:r>
              <a:rPr lang="zh-CN" sz="2800" b="1" dirty="0">
                <a:solidFill>
                  <a:srgbClr val="0066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在材料力学中，对变形固体作如下假设：</a:t>
            </a:r>
            <a:endParaRPr lang="zh-CN" sz="2800" b="1" dirty="0">
              <a:solidFill>
                <a:srgbClr val="0066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0485" name="动作按钮: 后退或前一项 20484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6" name="动作按钮: 前进或下一项 20485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7" name="矩形 20486">
            <a:hlinkClick r:id="rId1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88" name="内容占位符 20487" descr="P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4999" r="3860"/>
          <a:stretch>
            <a:fillRect/>
          </a:stretch>
        </p:blipFill>
        <p:spPr>
          <a:xfrm>
            <a:off x="890588" y="3789363"/>
            <a:ext cx="3394075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内容占位符 20488" descr="P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4014" r="2058" b="3484"/>
          <a:stretch>
            <a:fillRect/>
          </a:stretch>
        </p:blipFill>
        <p:spPr>
          <a:xfrm>
            <a:off x="4805363" y="3789363"/>
            <a:ext cx="3462337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0" name="文本框 20489"/>
          <p:cNvSpPr txBox="1"/>
          <p:nvPr/>
        </p:nvSpPr>
        <p:spPr>
          <a:xfrm>
            <a:off x="847725" y="3141663"/>
            <a:ext cx="36528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灰口铸铁的显微组织</a:t>
            </a:r>
            <a:endParaRPr lang="zh-CN" sz="2800" b="1" dirty="0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1" name="文本框 20490"/>
          <p:cNvSpPr txBox="1"/>
          <p:nvPr/>
        </p:nvSpPr>
        <p:spPr>
          <a:xfrm>
            <a:off x="4800600" y="3141663"/>
            <a:ext cx="36115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球墨铸铁的显微组织</a:t>
            </a:r>
            <a:endParaRPr lang="zh-CN" sz="2800" b="1" dirty="0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90" grpId="0"/>
      <p:bldP spid="204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21505"/>
          <p:cNvSpPr txBox="1"/>
          <p:nvPr/>
        </p:nvSpPr>
        <p:spPr>
          <a:xfrm>
            <a:off x="1116013" y="981075"/>
            <a:ext cx="6985000" cy="817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、均匀性假设：</a:t>
            </a:r>
            <a:endParaRPr 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认为物体内的任何部分，其力学性能相同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7" name="文本框 21506"/>
          <p:cNvSpPr txBox="1"/>
          <p:nvPr/>
        </p:nvSpPr>
        <p:spPr>
          <a:xfrm>
            <a:off x="323850" y="112713"/>
            <a:ext cx="51847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§1.2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变形固体的基本假设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508" name="图片 21507" descr="P9"/>
          <p:cNvPicPr>
            <a:picLocks noChangeAspect="1"/>
          </p:cNvPicPr>
          <p:nvPr/>
        </p:nvPicPr>
        <p:blipFill>
          <a:blip r:embed="rId1"/>
          <a:srcRect l="4819" t="18750" r="4094" b="3125"/>
          <a:stretch>
            <a:fillRect/>
          </a:stretch>
        </p:blipFill>
        <p:spPr>
          <a:xfrm>
            <a:off x="971550" y="2565400"/>
            <a:ext cx="3313113" cy="3389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21508" descr="p10"/>
          <p:cNvPicPr>
            <a:picLocks noChangeAspect="1"/>
          </p:cNvPicPr>
          <p:nvPr/>
        </p:nvPicPr>
        <p:blipFill>
          <a:blip r:embed="rId2"/>
          <a:srcRect t="16228"/>
          <a:stretch>
            <a:fillRect/>
          </a:stretch>
        </p:blipFill>
        <p:spPr>
          <a:xfrm>
            <a:off x="4724400" y="2565400"/>
            <a:ext cx="3324225" cy="3389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文本框 21509"/>
          <p:cNvSpPr txBox="1"/>
          <p:nvPr/>
        </p:nvSpPr>
        <p:spPr>
          <a:xfrm>
            <a:off x="900113" y="1916113"/>
            <a:ext cx="34559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2800" b="1" dirty="0">
                <a:solidFill>
                  <a:srgbClr val="0066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普通钢材的显微组织</a:t>
            </a:r>
            <a:endParaRPr lang="zh-CN" sz="2800" b="1" dirty="0">
              <a:solidFill>
                <a:srgbClr val="0066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511" name="文本框 21510"/>
          <p:cNvSpPr txBox="1"/>
          <p:nvPr/>
        </p:nvSpPr>
        <p:spPr>
          <a:xfrm>
            <a:off x="4648200" y="1916113"/>
            <a:ext cx="34575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优质钢材的显微组织</a:t>
            </a:r>
            <a:endParaRPr lang="zh-CN" sz="2800" b="1" dirty="0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2" name="动作按钮: 后退或前一项 21511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13" name="动作按钮: 前进或下一项 21512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14" name="矩形 21513">
            <a:hlinkClick r:id="rId3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/>
      <p:bldP spid="215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框 22529"/>
          <p:cNvSpPr txBox="1"/>
          <p:nvPr/>
        </p:nvSpPr>
        <p:spPr>
          <a:xfrm>
            <a:off x="323850" y="112713"/>
            <a:ext cx="51847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§1.2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变形固体的基本假设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2531" name="组合 22530"/>
          <p:cNvGrpSpPr/>
          <p:nvPr/>
        </p:nvGrpSpPr>
        <p:grpSpPr>
          <a:xfrm>
            <a:off x="5219700" y="2997200"/>
            <a:ext cx="3744913" cy="3168650"/>
            <a:chOff x="0" y="0"/>
            <a:chExt cx="2359" cy="1996"/>
          </a:xfrm>
        </p:grpSpPr>
        <p:grpSp>
          <p:nvGrpSpPr>
            <p:cNvPr id="22532" name="组合 22531"/>
            <p:cNvGrpSpPr/>
            <p:nvPr/>
          </p:nvGrpSpPr>
          <p:grpSpPr>
            <a:xfrm>
              <a:off x="0" y="0"/>
              <a:ext cx="1898" cy="1694"/>
              <a:chOff x="0" y="0"/>
              <a:chExt cx="1898" cy="1694"/>
            </a:xfrm>
          </p:grpSpPr>
          <p:sp>
            <p:nvSpPr>
              <p:cNvPr id="22533" name="文本框 22532"/>
              <p:cNvSpPr txBox="1"/>
              <p:nvPr/>
            </p:nvSpPr>
            <p:spPr>
              <a:xfrm>
                <a:off x="272" y="0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  <a:buClrTx/>
                </a:pPr>
                <a:r>
                  <a:rPr lang="en-US" b="1" i="1" dirty="0">
                    <a:solidFill>
                      <a:srgbClr val="8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  <a:endParaRPr lang="en-US" b="1" baseline="-25000" dirty="0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2534" name="文本框 22533"/>
              <p:cNvSpPr txBox="1"/>
              <p:nvPr/>
            </p:nvSpPr>
            <p:spPr>
              <a:xfrm>
                <a:off x="1543" y="1134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  <a:buClrTx/>
                </a:pPr>
                <a:r>
                  <a:rPr lang="en-US" b="1" i="1" dirty="0">
                    <a:solidFill>
                      <a:srgbClr val="8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B</a:t>
                </a:r>
                <a:endParaRPr lang="en-US" b="1" baseline="-25000" dirty="0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2535" name="文本框 22534"/>
              <p:cNvSpPr txBox="1"/>
              <p:nvPr/>
            </p:nvSpPr>
            <p:spPr>
              <a:xfrm>
                <a:off x="235" y="1406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  <a:buClrTx/>
                </a:pPr>
                <a:r>
                  <a:rPr lang="en-US" b="1" i="1" dirty="0">
                    <a:solidFill>
                      <a:srgbClr val="8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  <a:endParaRPr lang="en-US" b="1" baseline="-25000" dirty="0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22536" name="组合 22535"/>
              <p:cNvGrpSpPr/>
              <p:nvPr/>
            </p:nvGrpSpPr>
            <p:grpSpPr>
              <a:xfrm>
                <a:off x="0" y="0"/>
                <a:ext cx="1815" cy="1633"/>
                <a:chOff x="0" y="0"/>
                <a:chExt cx="1815" cy="1633"/>
              </a:xfrm>
            </p:grpSpPr>
            <p:sp>
              <p:nvSpPr>
                <p:cNvPr id="22537" name="圆柱形 22536"/>
                <p:cNvSpPr/>
                <p:nvPr/>
              </p:nvSpPr>
              <p:spPr>
                <a:xfrm rot="5400000">
                  <a:off x="915" y="759"/>
                  <a:ext cx="68" cy="1316"/>
                </a:xfrm>
                <a:prstGeom prst="can">
                  <a:avLst>
                    <a:gd name="adj" fmla="val 57338"/>
                  </a:avLst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777777">
                        <a:gamma/>
                        <a:shade val="46275"/>
                        <a:invGamma/>
                      </a:srgbClr>
                    </a:gs>
                    <a:gs pos="100000">
                      <a:srgbClr val="777777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2538" name="圆柱形 22537"/>
                <p:cNvSpPr/>
                <p:nvPr/>
              </p:nvSpPr>
              <p:spPr>
                <a:xfrm rot="7885420">
                  <a:off x="877" y="-112"/>
                  <a:ext cx="61" cy="1815"/>
                </a:xfrm>
                <a:prstGeom prst="can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777777">
                        <a:gamma/>
                        <a:shade val="46275"/>
                        <a:invGamma/>
                      </a:srgbClr>
                    </a:gs>
                    <a:gs pos="100000">
                      <a:srgbClr val="777777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2539" name="圆柱形 22538"/>
                <p:cNvSpPr/>
                <p:nvPr/>
              </p:nvSpPr>
              <p:spPr>
                <a:xfrm>
                  <a:off x="132" y="0"/>
                  <a:ext cx="182" cy="1633"/>
                </a:xfrm>
                <a:prstGeom prst="can">
                  <a:avLst>
                    <a:gd name="adj" fmla="val 26583"/>
                  </a:avLst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777777">
                        <a:gamma/>
                        <a:shade val="46275"/>
                        <a:invGamma/>
                      </a:srgbClr>
                    </a:gs>
                    <a:gs pos="100000">
                      <a:srgbClr val="777777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2540" name="椭圆 22539"/>
                <p:cNvSpPr/>
                <p:nvPr/>
              </p:nvSpPr>
              <p:spPr>
                <a:xfrm>
                  <a:off x="1544" y="1361"/>
                  <a:ext cx="90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77777"/>
                    </a:gs>
                    <a:gs pos="100000">
                      <a:srgbClr val="777777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2541" name="椭圆 22540"/>
                <p:cNvSpPr/>
                <p:nvPr/>
              </p:nvSpPr>
              <p:spPr>
                <a:xfrm>
                  <a:off x="268" y="219"/>
                  <a:ext cx="90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77777"/>
                    </a:gs>
                    <a:gs pos="100000">
                      <a:srgbClr val="777777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2542" name="椭圆 22541"/>
                <p:cNvSpPr/>
                <p:nvPr/>
              </p:nvSpPr>
              <p:spPr>
                <a:xfrm>
                  <a:off x="268" y="1361"/>
                  <a:ext cx="90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77777"/>
                    </a:gs>
                    <a:gs pos="100000">
                      <a:srgbClr val="777777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22543" name="组合 22542"/>
            <p:cNvGrpSpPr/>
            <p:nvPr/>
          </p:nvGrpSpPr>
          <p:grpSpPr>
            <a:xfrm>
              <a:off x="318" y="272"/>
              <a:ext cx="1202" cy="1724"/>
              <a:chOff x="0" y="0"/>
              <a:chExt cx="1202" cy="1724"/>
            </a:xfrm>
          </p:grpSpPr>
          <p:sp>
            <p:nvSpPr>
              <p:cNvPr id="22544" name="直接连接符 22543"/>
              <p:cNvSpPr/>
              <p:nvPr/>
            </p:nvSpPr>
            <p:spPr>
              <a:xfrm>
                <a:off x="1166" y="1225"/>
                <a:ext cx="0" cy="499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22545" name="直接连接符 22544"/>
              <p:cNvSpPr/>
              <p:nvPr/>
            </p:nvSpPr>
            <p:spPr>
              <a:xfrm>
                <a:off x="0" y="0"/>
                <a:ext cx="1179" cy="1225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lgDash"/>
                <a:headEnd type="none" w="med" len="med"/>
                <a:tailEnd type="none" w="med" len="med"/>
              </a:ln>
            </p:spPr>
          </p:sp>
          <p:sp>
            <p:nvSpPr>
              <p:cNvPr id="22546" name="直接连接符 22545"/>
              <p:cNvSpPr/>
              <p:nvPr/>
            </p:nvSpPr>
            <p:spPr>
              <a:xfrm>
                <a:off x="0" y="1134"/>
                <a:ext cx="1179" cy="91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lgDash"/>
                <a:headEnd type="none" w="med" len="med"/>
                <a:tailEnd type="none" w="med" len="med"/>
              </a:ln>
            </p:spPr>
          </p:sp>
          <p:sp>
            <p:nvSpPr>
              <p:cNvPr id="22547" name="椭圆 22546"/>
              <p:cNvSpPr/>
              <p:nvPr/>
            </p:nvSpPr>
            <p:spPr>
              <a:xfrm>
                <a:off x="1112" y="1164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rgbClr val="777777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22548" name="组合 22547"/>
            <p:cNvGrpSpPr/>
            <p:nvPr/>
          </p:nvGrpSpPr>
          <p:grpSpPr>
            <a:xfrm>
              <a:off x="1588" y="1406"/>
              <a:ext cx="397" cy="560"/>
              <a:chOff x="0" y="0"/>
              <a:chExt cx="397" cy="560"/>
            </a:xfrm>
          </p:grpSpPr>
          <p:sp>
            <p:nvSpPr>
              <p:cNvPr id="22549" name="文本框 22548"/>
              <p:cNvSpPr txBox="1"/>
              <p:nvPr/>
            </p:nvSpPr>
            <p:spPr>
              <a:xfrm>
                <a:off x="42" y="272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  <a:buClrTx/>
                </a:pPr>
                <a:r>
                  <a:rPr lang="en-US" b="1" i="1" dirty="0">
                    <a:solidFill>
                      <a:srgbClr val="FF010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US" b="1" baseline="-25000" dirty="0">
                  <a:solidFill>
                    <a:srgbClr val="FF010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2550" name="直接连接符 22549"/>
              <p:cNvSpPr/>
              <p:nvPr/>
            </p:nvSpPr>
            <p:spPr>
              <a:xfrm>
                <a:off x="0" y="0"/>
                <a:ext cx="0" cy="499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</p:sp>
        </p:grpSp>
        <p:grpSp>
          <p:nvGrpSpPr>
            <p:cNvPr id="22551" name="组合 22550"/>
            <p:cNvGrpSpPr/>
            <p:nvPr/>
          </p:nvGrpSpPr>
          <p:grpSpPr>
            <a:xfrm>
              <a:off x="1286" y="544"/>
              <a:ext cx="1073" cy="1127"/>
              <a:chOff x="0" y="0"/>
              <a:chExt cx="1073" cy="1127"/>
            </a:xfrm>
          </p:grpSpPr>
          <p:sp>
            <p:nvSpPr>
              <p:cNvPr id="22552" name="直接连接符 22551"/>
              <p:cNvSpPr/>
              <p:nvPr/>
            </p:nvSpPr>
            <p:spPr>
              <a:xfrm flipV="1">
                <a:off x="187" y="310"/>
                <a:ext cx="0" cy="63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3" name="直接连接符 22552"/>
              <p:cNvSpPr/>
              <p:nvPr/>
            </p:nvSpPr>
            <p:spPr>
              <a:xfrm flipV="1">
                <a:off x="302" y="310"/>
                <a:ext cx="0" cy="552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4" name="直接连接符 22553"/>
              <p:cNvSpPr/>
              <p:nvPr/>
            </p:nvSpPr>
            <p:spPr>
              <a:xfrm flipV="1">
                <a:off x="302" y="862"/>
                <a:ext cx="408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5" name="直接连接符 22554"/>
              <p:cNvSpPr/>
              <p:nvPr/>
            </p:nvSpPr>
            <p:spPr>
              <a:xfrm flipV="1">
                <a:off x="211" y="953"/>
                <a:ext cx="499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6" name="直接连接符 22555"/>
              <p:cNvSpPr/>
              <p:nvPr/>
            </p:nvSpPr>
            <p:spPr>
              <a:xfrm>
                <a:off x="0" y="363"/>
                <a:ext cx="182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22557" name="直接连接符 22556"/>
              <p:cNvSpPr/>
              <p:nvPr/>
            </p:nvSpPr>
            <p:spPr>
              <a:xfrm>
                <a:off x="302" y="363"/>
                <a:ext cx="182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triangle" w="med" len="lg"/>
                <a:tailEnd type="none" w="med" len="med"/>
              </a:ln>
            </p:spPr>
          </p:sp>
          <p:sp>
            <p:nvSpPr>
              <p:cNvPr id="22558" name="直接连接符 22557"/>
              <p:cNvSpPr/>
              <p:nvPr/>
            </p:nvSpPr>
            <p:spPr>
              <a:xfrm rot="5400000">
                <a:off x="576" y="766"/>
                <a:ext cx="182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22559" name="直接连接符 22558"/>
              <p:cNvSpPr/>
              <p:nvPr/>
            </p:nvSpPr>
            <p:spPr>
              <a:xfrm rot="5400000">
                <a:off x="576" y="1036"/>
                <a:ext cx="182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triangle" w="med" len="lg"/>
                <a:tailEnd type="none" w="med" len="med"/>
              </a:ln>
            </p:spPr>
          </p:sp>
          <p:sp>
            <p:nvSpPr>
              <p:cNvPr id="22560" name="文本框 22559"/>
              <p:cNvSpPr txBox="1"/>
              <p:nvPr/>
            </p:nvSpPr>
            <p:spPr>
              <a:xfrm>
                <a:off x="30" y="0"/>
                <a:ext cx="45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  <a:buClrTx/>
                </a:pPr>
                <a:r>
                  <a:rPr lang="en-US" b="1" i="1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δ</a:t>
                </a:r>
                <a:r>
                  <a:rPr lang="en-US" baseline="-250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endParaRPr lang="en-US" baseline="-25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2561" name="文本框 22560"/>
              <p:cNvSpPr txBox="1"/>
              <p:nvPr/>
            </p:nvSpPr>
            <p:spPr>
              <a:xfrm>
                <a:off x="619" y="771"/>
                <a:ext cx="45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  <a:buClrTx/>
                </a:pPr>
                <a:r>
                  <a:rPr lang="en-US" b="1" i="1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δ</a:t>
                </a:r>
                <a:r>
                  <a:rPr lang="en-US" baseline="-250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endParaRPr lang="en-US" baseline="-25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22562" name="文本框 22561"/>
          <p:cNvSpPr txBox="1"/>
          <p:nvPr/>
        </p:nvSpPr>
        <p:spPr>
          <a:xfrm>
            <a:off x="827088" y="4365625"/>
            <a:ext cx="4176712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如右图，</a:t>
            </a:r>
            <a:r>
              <a:rPr lang="en-US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δ</a:t>
            </a:r>
            <a:r>
              <a:rPr lang="zh-CN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远小于构件的最小尺寸，所以通过节点平衡求各杆内力时，把支架的变形略去不计。计算得到很大的简化。</a:t>
            </a:r>
            <a:endParaRPr lang="zh-CN" b="1" dirty="0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63" name="文本框 22562"/>
          <p:cNvSpPr txBox="1"/>
          <p:nvPr/>
        </p:nvSpPr>
        <p:spPr>
          <a:xfrm>
            <a:off x="969963" y="2997200"/>
            <a:ext cx="4465637" cy="347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、小变形与线弹性范围</a:t>
            </a:r>
            <a:endParaRPr 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64" name="文本框 22563"/>
          <p:cNvSpPr txBox="1"/>
          <p:nvPr/>
        </p:nvSpPr>
        <p:spPr>
          <a:xfrm>
            <a:off x="898525" y="955675"/>
            <a:ext cx="7129463" cy="817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、各向同性假设：</a:t>
            </a:r>
            <a:endParaRPr 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认为在物体内各个不同方向的力学性能相同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65" name="矩形 22564"/>
          <p:cNvSpPr/>
          <p:nvPr/>
        </p:nvSpPr>
        <p:spPr>
          <a:xfrm>
            <a:off x="684213" y="1835150"/>
            <a:ext cx="7848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（沿不同方向力学性能不同的材料称为各向异性材料。如木材、胶合板、纤维增强材料等）</a:t>
            </a:r>
            <a:endParaRPr lang="zh-CN" sz="2800" b="1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2566" name="矩形 22565"/>
          <p:cNvSpPr/>
          <p:nvPr/>
        </p:nvSpPr>
        <p:spPr>
          <a:xfrm>
            <a:off x="755650" y="3357563"/>
            <a:ext cx="48958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sz="2800" b="1" dirty="0">
                <a:solidFill>
                  <a:schemeClr val="bg2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认为构件的变形极其微小，</a:t>
            </a:r>
            <a:endParaRPr lang="zh-CN" sz="2800" b="1" dirty="0">
              <a:solidFill>
                <a:schemeClr val="bg2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  <a:p>
            <a:pPr>
              <a:buClrTx/>
            </a:pPr>
            <a:r>
              <a:rPr lang="zh-CN" sz="2800" b="1" dirty="0">
                <a:solidFill>
                  <a:schemeClr val="bg2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比构件本身尺寸要小得多。</a:t>
            </a:r>
            <a:endParaRPr lang="zh-CN" sz="2800" b="1" dirty="0">
              <a:solidFill>
                <a:schemeClr val="bg2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2567" name="动作按钮: 后退或前一项 22566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68" name="动作按钮: 前进或下一项 22567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69" name="矩形 22568">
            <a:hlinkClick r:id="rId1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2" grpId="0"/>
      <p:bldP spid="22563" grpId="0"/>
      <p:bldP spid="22564" grpId="0"/>
      <p:bldP spid="22565" grpId="0"/>
      <p:bldP spid="225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框 23553"/>
          <p:cNvSpPr txBox="1"/>
          <p:nvPr/>
        </p:nvSpPr>
        <p:spPr>
          <a:xfrm>
            <a:off x="107950" y="112713"/>
            <a:ext cx="44148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§1.3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外力及其分类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5" name="文本框 23554"/>
          <p:cNvSpPr txBox="1"/>
          <p:nvPr/>
        </p:nvSpPr>
        <p:spPr>
          <a:xfrm>
            <a:off x="1116013" y="765175"/>
            <a:ext cx="64881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外力：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来自构件外部的力（载荷、约束反力）</a:t>
            </a:r>
            <a:endParaRPr 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6" name="文本框 23555"/>
          <p:cNvSpPr txBox="1"/>
          <p:nvPr/>
        </p:nvSpPr>
        <p:spPr>
          <a:xfrm>
            <a:off x="1474788" y="1268413"/>
            <a:ext cx="35290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b="1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按外力作用的方式分类</a:t>
            </a:r>
            <a:endParaRPr lang="zh-CN" b="1" dirty="0">
              <a:solidFill>
                <a:srgbClr val="33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7" name="动作按钮: 后退或前一项 23556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558" name="动作按钮: 前进或下一项 23557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559" name="文本框 23558"/>
          <p:cNvSpPr txBox="1"/>
          <p:nvPr/>
        </p:nvSpPr>
        <p:spPr>
          <a:xfrm>
            <a:off x="395288" y="1924050"/>
            <a:ext cx="5040312" cy="712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体积力：</a:t>
            </a:r>
            <a:r>
              <a:rPr lang="zh-CN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连续分布于物体内部各点</a:t>
            </a:r>
            <a:endParaRPr lang="zh-CN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的力。</a:t>
            </a:r>
            <a:r>
              <a:rPr lang="zh-CN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如重力和惯性力</a:t>
            </a:r>
            <a:endParaRPr lang="zh-CN" b="1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3560" name="文本框 23559"/>
          <p:cNvSpPr txBox="1"/>
          <p:nvPr/>
        </p:nvSpPr>
        <p:spPr>
          <a:xfrm>
            <a:off x="360363" y="2611438"/>
            <a:ext cx="14747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表面力：</a:t>
            </a:r>
            <a:endParaRPr 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1" name="文本框 23560"/>
          <p:cNvSpPr txBox="1"/>
          <p:nvPr/>
        </p:nvSpPr>
        <p:spPr>
          <a:xfrm>
            <a:off x="539750" y="3429000"/>
            <a:ext cx="453707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b="1" dirty="0">
                <a:solidFill>
                  <a:srgbClr val="8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连续分布于物体表面上的力。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如油缸内壁的压力，水坝受到的水压力等均为分布力</a:t>
            </a:r>
            <a:endParaRPr 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2" name="文本框 23561"/>
          <p:cNvSpPr txBox="1"/>
          <p:nvPr/>
        </p:nvSpPr>
        <p:spPr>
          <a:xfrm>
            <a:off x="468313" y="5157788"/>
            <a:ext cx="467995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若外力作用面积远小于物体表面的尺寸，可作为作用于一点的集中力。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如火车轮对钢轨的压力等</a:t>
            </a:r>
            <a:endParaRPr 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3" name="文本框 23562"/>
          <p:cNvSpPr txBox="1"/>
          <p:nvPr/>
        </p:nvSpPr>
        <p:spPr>
          <a:xfrm>
            <a:off x="1979613" y="2997200"/>
            <a:ext cx="15843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分布力</a:t>
            </a:r>
            <a:r>
              <a:rPr lang="zh-CN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4" name="文本框 23563"/>
          <p:cNvSpPr txBox="1"/>
          <p:nvPr/>
        </p:nvSpPr>
        <p:spPr>
          <a:xfrm>
            <a:off x="1979613" y="4724400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集中力</a:t>
            </a:r>
            <a:r>
              <a:rPr lang="zh-CN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5" name="矩形 23564">
            <a:hlinkClick r:id="rId1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566" name="内容占位符 23565" descr="Threegorge"/>
          <p:cNvPicPr>
            <a:picLocks noGrp="1" noChangeAspect="1"/>
          </p:cNvPicPr>
          <p:nvPr>
            <p:ph sz="half"/>
          </p:nvPr>
        </p:nvPicPr>
        <p:blipFill>
          <a:blip r:embed="rId2"/>
          <a:stretch>
            <a:fillRect/>
          </a:stretch>
        </p:blipFill>
        <p:spPr>
          <a:xfrm>
            <a:off x="5435600" y="1773238"/>
            <a:ext cx="3167063" cy="216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火车轮轴.avi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5600" y="4149725"/>
            <a:ext cx="3168650" cy="206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3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67"/>
                </p:tgtEl>
              </p:cMediaNode>
            </p:vide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23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7"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9" grpId="0"/>
      <p:bldP spid="23560" grpId="0"/>
      <p:bldP spid="23561" grpId="0"/>
      <p:bldP spid="23562" grpId="0"/>
      <p:bldP spid="23563" grpId="0"/>
      <p:bldP spid="235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框 24577"/>
          <p:cNvSpPr txBox="1"/>
          <p:nvPr/>
        </p:nvSpPr>
        <p:spPr>
          <a:xfrm>
            <a:off x="1763713" y="811213"/>
            <a:ext cx="39608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b="1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按外力与时间的关系分类</a:t>
            </a:r>
            <a:endParaRPr lang="zh-CN" b="1" dirty="0">
              <a:solidFill>
                <a:srgbClr val="33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79" name="矩形 24578"/>
          <p:cNvSpPr/>
          <p:nvPr/>
        </p:nvSpPr>
        <p:spPr>
          <a:xfrm>
            <a:off x="1547813" y="1341438"/>
            <a:ext cx="6840537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b="1" dirty="0">
                <a:solidFill>
                  <a:srgbClr val="8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载荷缓慢地由零增加到某一定值后，就保持不变或变动很不显著，称为静载。</a:t>
            </a:r>
            <a:endParaRPr lang="zh-CN" b="1" dirty="0">
              <a:solidFill>
                <a:srgbClr val="80000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4580" name="文本框 24579"/>
          <p:cNvSpPr txBox="1"/>
          <p:nvPr/>
        </p:nvSpPr>
        <p:spPr>
          <a:xfrm>
            <a:off x="611188" y="1341438"/>
            <a:ext cx="13668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静载</a:t>
            </a:r>
            <a:r>
              <a:rPr 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1" name="文本框 24580"/>
          <p:cNvSpPr txBox="1"/>
          <p:nvPr/>
        </p:nvSpPr>
        <p:spPr>
          <a:xfrm>
            <a:off x="612775" y="2205038"/>
            <a:ext cx="13668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动载</a:t>
            </a:r>
            <a:r>
              <a:rPr 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2" name="矩形 24581"/>
          <p:cNvSpPr/>
          <p:nvPr/>
        </p:nvSpPr>
        <p:spPr>
          <a:xfrm>
            <a:off x="1547813" y="2205038"/>
            <a:ext cx="29416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b="1" dirty="0">
                <a:solidFill>
                  <a:srgbClr val="8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载荷随时间而变化。</a:t>
            </a:r>
            <a:endParaRPr lang="zh-CN" b="1" dirty="0">
              <a:solidFill>
                <a:srgbClr val="80000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4583" name="矩形 24582"/>
          <p:cNvSpPr/>
          <p:nvPr/>
        </p:nvSpPr>
        <p:spPr>
          <a:xfrm>
            <a:off x="4211638" y="2205038"/>
            <a:ext cx="32480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如交变载荷和冲击载荷</a:t>
            </a:r>
            <a:endParaRPr lang="zh-CN" b="1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4584" name="文本框 24583"/>
          <p:cNvSpPr txBox="1"/>
          <p:nvPr/>
        </p:nvSpPr>
        <p:spPr>
          <a:xfrm>
            <a:off x="107950" y="112713"/>
            <a:ext cx="44148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§1.3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外力及其分类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585" name="图片 24584" descr="lcet-1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88" y="3200400"/>
            <a:ext cx="4608512" cy="2122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图片 24585" descr="lect-39-4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438" y="2708275"/>
            <a:ext cx="2784475" cy="337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7" name="矩形 24586"/>
          <p:cNvSpPr/>
          <p:nvPr/>
        </p:nvSpPr>
        <p:spPr>
          <a:xfrm>
            <a:off x="2082800" y="5516563"/>
            <a:ext cx="14097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交变载荷</a:t>
            </a:r>
            <a:endParaRPr lang="zh-CN" b="1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4588" name="矩形 24587"/>
          <p:cNvSpPr/>
          <p:nvPr/>
        </p:nvSpPr>
        <p:spPr>
          <a:xfrm>
            <a:off x="4530725" y="5805488"/>
            <a:ext cx="14097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冲击载荷</a:t>
            </a:r>
            <a:endParaRPr lang="zh-CN" b="1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4589" name="动作按钮: 后退或前一项 24588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0" name="动作按钮: 前进或下一项 24589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1" name="矩形 24590">
            <a:hlinkClick r:id="rId3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  <p:bldP spid="24581" grpId="0"/>
      <p:bldP spid="24582" grpId="0"/>
      <p:bldP spid="24583" grpId="0"/>
      <p:bldP spid="24587" grpId="0"/>
      <p:bldP spid="245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文本框 25601"/>
          <p:cNvSpPr txBox="1"/>
          <p:nvPr/>
        </p:nvSpPr>
        <p:spPr>
          <a:xfrm>
            <a:off x="647700" y="908050"/>
            <a:ext cx="83169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内力：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外力作用引起构件内部的附加相互作用力。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3" name="文本框 25602"/>
          <p:cNvSpPr txBox="1"/>
          <p:nvPr/>
        </p:nvSpPr>
        <p:spPr>
          <a:xfrm>
            <a:off x="611188" y="1470025"/>
            <a:ext cx="43211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求内力的方法 </a:t>
            </a:r>
            <a:r>
              <a:rPr lang="en-US" sz="2800" b="1" dirty="0">
                <a:solidFill>
                  <a:srgbClr val="000066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—</a:t>
            </a: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截面法</a:t>
            </a:r>
            <a:endParaRPr 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4" name="动作按钮: 后退或前一项 25603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5" name="动作按钮: 前进或下一项 25604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25605">
            <a:hlinkClick r:id="rId1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5607" name="组合 25606"/>
          <p:cNvGrpSpPr/>
          <p:nvPr/>
        </p:nvGrpSpPr>
        <p:grpSpPr>
          <a:xfrm>
            <a:off x="4789488" y="2133600"/>
            <a:ext cx="3311525" cy="1646238"/>
            <a:chOff x="0" y="0"/>
            <a:chExt cx="2191" cy="1264"/>
          </a:xfrm>
        </p:grpSpPr>
        <p:grpSp>
          <p:nvGrpSpPr>
            <p:cNvPr id="25608" name="组合 25607"/>
            <p:cNvGrpSpPr/>
            <p:nvPr/>
          </p:nvGrpSpPr>
          <p:grpSpPr>
            <a:xfrm>
              <a:off x="499" y="227"/>
              <a:ext cx="1608" cy="944"/>
              <a:chOff x="0" y="0"/>
              <a:chExt cx="2200" cy="1180"/>
            </a:xfrm>
          </p:grpSpPr>
          <p:sp>
            <p:nvSpPr>
              <p:cNvPr id="25609" name="圆柱形 25608"/>
              <p:cNvSpPr/>
              <p:nvPr/>
            </p:nvSpPr>
            <p:spPr>
              <a:xfrm rot="16200000">
                <a:off x="760" y="-534"/>
                <a:ext cx="680" cy="2200"/>
              </a:xfrm>
              <a:prstGeom prst="can">
                <a:avLst>
                  <a:gd name="adj" fmla="val 8088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5610" name="椭圆 25609"/>
              <p:cNvSpPr/>
              <p:nvPr/>
            </p:nvSpPr>
            <p:spPr>
              <a:xfrm>
                <a:off x="952" y="226"/>
                <a:ext cx="454" cy="681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5611" name="平行四边形 25610"/>
              <p:cNvSpPr/>
              <p:nvPr/>
            </p:nvSpPr>
            <p:spPr>
              <a:xfrm rot="5400000">
                <a:off x="586" y="270"/>
                <a:ext cx="1180" cy="635"/>
              </a:xfrm>
              <a:prstGeom prst="parallelogram">
                <a:avLst>
                  <a:gd name="adj" fmla="val 46456"/>
                </a:avLst>
              </a:prstGeom>
              <a:noFill/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aphicFrame>
          <p:nvGraphicFramePr>
            <p:cNvPr id="25612" name="对象 25611"/>
            <p:cNvGraphicFramePr>
              <a:graphicFrameLocks noChangeAspect="1"/>
            </p:cNvGraphicFramePr>
            <p:nvPr/>
          </p:nvGraphicFramePr>
          <p:xfrm>
            <a:off x="1315" y="167"/>
            <a:ext cx="232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165735" imgH="139700" progId="Equation.3">
                    <p:embed/>
                  </p:oleObj>
                </mc:Choice>
                <mc:Fallback>
                  <p:oleObj name="" r:id="rId2" imgW="165735" imgH="139700" progId="Equation.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315" y="167"/>
                          <a:ext cx="232" cy="19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3" name="对象 25612"/>
            <p:cNvGraphicFramePr>
              <a:graphicFrameLocks noChangeAspect="1"/>
            </p:cNvGraphicFramePr>
            <p:nvPr/>
          </p:nvGraphicFramePr>
          <p:xfrm>
            <a:off x="1315" y="1051"/>
            <a:ext cx="232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4" imgW="165735" imgH="139700" progId="Equation.3">
                    <p:embed/>
                  </p:oleObj>
                </mc:Choice>
                <mc:Fallback>
                  <p:oleObj name="" r:id="rId4" imgW="165735" imgH="139700" progId="Equation.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315" y="1051"/>
                          <a:ext cx="232" cy="19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614" name="组合 25613"/>
            <p:cNvGrpSpPr/>
            <p:nvPr/>
          </p:nvGrpSpPr>
          <p:grpSpPr>
            <a:xfrm>
              <a:off x="0" y="0"/>
              <a:ext cx="1094" cy="1210"/>
              <a:chOff x="0" y="0"/>
              <a:chExt cx="1094" cy="1210"/>
            </a:xfrm>
          </p:grpSpPr>
          <p:sp>
            <p:nvSpPr>
              <p:cNvPr id="25615" name="直接连接符 25614"/>
              <p:cNvSpPr/>
              <p:nvPr/>
            </p:nvSpPr>
            <p:spPr>
              <a:xfrm flipH="1">
                <a:off x="816" y="181"/>
                <a:ext cx="227" cy="272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25616" name="直接连接符 25615"/>
              <p:cNvSpPr/>
              <p:nvPr/>
            </p:nvSpPr>
            <p:spPr>
              <a:xfrm flipH="1" flipV="1">
                <a:off x="181" y="453"/>
                <a:ext cx="499" cy="182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25617" name="直接连接符 25616"/>
              <p:cNvSpPr/>
              <p:nvPr/>
            </p:nvSpPr>
            <p:spPr>
              <a:xfrm flipV="1">
                <a:off x="680" y="907"/>
                <a:ext cx="318" cy="22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sm" len="lg"/>
              </a:ln>
            </p:spPr>
          </p:sp>
          <p:graphicFrame>
            <p:nvGraphicFramePr>
              <p:cNvPr id="25618" name="对象 25617"/>
              <p:cNvGraphicFramePr>
                <a:graphicFrameLocks noChangeAspect="1"/>
              </p:cNvGraphicFramePr>
              <p:nvPr/>
            </p:nvGraphicFramePr>
            <p:xfrm>
              <a:off x="0" y="317"/>
              <a:ext cx="232" cy="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" name="" r:id="rId5" imgW="165100" imgH="215900" progId="Equation.3">
                      <p:embed/>
                    </p:oleObj>
                  </mc:Choice>
                  <mc:Fallback>
                    <p:oleObj name="" r:id="rId5" imgW="165100" imgH="215900" progId="Equation.3">
                      <p:embed/>
                      <p:pic>
                        <p:nvPicPr>
                          <p:cNvPr id="0" name="图片 3077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0" y="317"/>
                            <a:ext cx="232" cy="30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19" name="对象 25618"/>
              <p:cNvGraphicFramePr>
                <a:graphicFrameLocks noChangeAspect="1"/>
              </p:cNvGraphicFramePr>
              <p:nvPr/>
            </p:nvGraphicFramePr>
            <p:xfrm>
              <a:off x="444" y="907"/>
              <a:ext cx="250" cy="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" name="" r:id="rId7" imgW="177800" imgH="215900" progId="Equation.3">
                      <p:embed/>
                    </p:oleObj>
                  </mc:Choice>
                  <mc:Fallback>
                    <p:oleObj name="" r:id="rId7" imgW="177800" imgH="215900" progId="Equation.3">
                      <p:embed/>
                      <p:pic>
                        <p:nvPicPr>
                          <p:cNvPr id="0" name="图片 3078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44" y="907"/>
                            <a:ext cx="250" cy="30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20" name="对象 25619"/>
              <p:cNvGraphicFramePr>
                <a:graphicFrameLocks noChangeAspect="1"/>
              </p:cNvGraphicFramePr>
              <p:nvPr/>
            </p:nvGraphicFramePr>
            <p:xfrm>
              <a:off x="725" y="0"/>
              <a:ext cx="250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" name="" r:id="rId9" imgW="177800" imgH="228600" progId="Equation.3">
                      <p:embed/>
                    </p:oleObj>
                  </mc:Choice>
                  <mc:Fallback>
                    <p:oleObj name="" r:id="rId9" imgW="177800" imgH="228600" progId="Equation.3">
                      <p:embed/>
                      <p:pic>
                        <p:nvPicPr>
                          <p:cNvPr id="0" name="图片 3079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725" y="0"/>
                            <a:ext cx="250" cy="32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21" name="对象 25620"/>
              <p:cNvGraphicFramePr>
                <a:graphicFrameLocks noChangeAspect="1"/>
              </p:cNvGraphicFramePr>
              <p:nvPr/>
            </p:nvGraphicFramePr>
            <p:xfrm>
              <a:off x="951" y="543"/>
              <a:ext cx="143" cy="2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" name="" r:id="rId11" imgW="102235" imgH="153035" progId="Equation.3">
                      <p:embed/>
                    </p:oleObj>
                  </mc:Choice>
                  <mc:Fallback>
                    <p:oleObj name="" r:id="rId11" imgW="102235" imgH="153035" progId="Equation.3">
                      <p:embed/>
                      <p:pic>
                        <p:nvPicPr>
                          <p:cNvPr id="0" name="图片 3080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951" y="543"/>
                            <a:ext cx="143" cy="21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5622" name="组合 25621"/>
            <p:cNvGrpSpPr/>
            <p:nvPr/>
          </p:nvGrpSpPr>
          <p:grpSpPr>
            <a:xfrm>
              <a:off x="1678" y="0"/>
              <a:ext cx="513" cy="1264"/>
              <a:chOff x="0" y="0"/>
              <a:chExt cx="513" cy="1264"/>
            </a:xfrm>
          </p:grpSpPr>
          <p:sp>
            <p:nvSpPr>
              <p:cNvPr id="25623" name="直接连接符 25622"/>
              <p:cNvSpPr/>
              <p:nvPr/>
            </p:nvSpPr>
            <p:spPr>
              <a:xfrm>
                <a:off x="0" y="45"/>
                <a:ext cx="136" cy="363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25624" name="直接连接符 25623"/>
              <p:cNvSpPr/>
              <p:nvPr/>
            </p:nvSpPr>
            <p:spPr>
              <a:xfrm flipH="1" flipV="1">
                <a:off x="136" y="952"/>
                <a:ext cx="136" cy="22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sm" len="lg"/>
              </a:ln>
            </p:spPr>
          </p:sp>
          <p:graphicFrame>
            <p:nvGraphicFramePr>
              <p:cNvPr id="25625" name="对象 25624"/>
              <p:cNvGraphicFramePr>
                <a:graphicFrameLocks noChangeAspect="1"/>
              </p:cNvGraphicFramePr>
              <p:nvPr/>
            </p:nvGraphicFramePr>
            <p:xfrm>
              <a:off x="82" y="0"/>
              <a:ext cx="250" cy="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2" name="" r:id="rId13" imgW="177800" imgH="215900" progId="Equation.3">
                      <p:embed/>
                    </p:oleObj>
                  </mc:Choice>
                  <mc:Fallback>
                    <p:oleObj name="" r:id="rId13" imgW="177800" imgH="215900" progId="Equation.3">
                      <p:embed/>
                      <p:pic>
                        <p:nvPicPr>
                          <p:cNvPr id="0" name="图片 3081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82" y="0"/>
                            <a:ext cx="250" cy="30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26" name="对象 25625"/>
              <p:cNvGraphicFramePr>
                <a:graphicFrameLocks noChangeAspect="1"/>
              </p:cNvGraphicFramePr>
              <p:nvPr/>
            </p:nvGraphicFramePr>
            <p:xfrm>
              <a:off x="264" y="943"/>
              <a:ext cx="249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3" name="" r:id="rId15" imgW="177800" imgH="228600" progId="Equation.3">
                      <p:embed/>
                    </p:oleObj>
                  </mc:Choice>
                  <mc:Fallback>
                    <p:oleObj name="" r:id="rId15" imgW="177800" imgH="228600" progId="Equation.3">
                      <p:embed/>
                      <p:pic>
                        <p:nvPicPr>
                          <p:cNvPr id="0" name="图片 3082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264" y="943"/>
                            <a:ext cx="249" cy="32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27" name="对象 25626"/>
              <p:cNvGraphicFramePr>
                <a:graphicFrameLocks noChangeAspect="1"/>
              </p:cNvGraphicFramePr>
              <p:nvPr/>
            </p:nvGraphicFramePr>
            <p:xfrm>
              <a:off x="9" y="543"/>
              <a:ext cx="214" cy="2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4" name="" r:id="rId17" imgW="153035" imgH="153035" progId="Equation.3">
                      <p:embed/>
                    </p:oleObj>
                  </mc:Choice>
                  <mc:Fallback>
                    <p:oleObj name="" r:id="rId17" imgW="153035" imgH="153035" progId="Equation.3">
                      <p:embed/>
                      <p:pic>
                        <p:nvPicPr>
                          <p:cNvPr id="0" name="图片 3083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9" y="543"/>
                            <a:ext cx="214" cy="21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5628" name="组合 25627"/>
          <p:cNvGrpSpPr/>
          <p:nvPr/>
        </p:nvGrpSpPr>
        <p:grpSpPr>
          <a:xfrm>
            <a:off x="4310063" y="3933825"/>
            <a:ext cx="2278062" cy="1576388"/>
            <a:chOff x="0" y="0"/>
            <a:chExt cx="1435" cy="993"/>
          </a:xfrm>
        </p:grpSpPr>
        <p:grpSp>
          <p:nvGrpSpPr>
            <p:cNvPr id="25629" name="组合 25628"/>
            <p:cNvGrpSpPr/>
            <p:nvPr/>
          </p:nvGrpSpPr>
          <p:grpSpPr>
            <a:xfrm rot="10389523">
              <a:off x="1208" y="330"/>
              <a:ext cx="227" cy="453"/>
              <a:chOff x="0" y="0"/>
              <a:chExt cx="227" cy="453"/>
            </a:xfrm>
          </p:grpSpPr>
          <p:sp>
            <p:nvSpPr>
              <p:cNvPr id="25630" name="直接连接符 25629"/>
              <p:cNvSpPr/>
              <p:nvPr/>
            </p:nvSpPr>
            <p:spPr>
              <a:xfrm flipH="1" flipV="1">
                <a:off x="0" y="0"/>
                <a:ext cx="136" cy="45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31" name="直接连接符 25630"/>
              <p:cNvSpPr/>
              <p:nvPr/>
            </p:nvSpPr>
            <p:spPr>
              <a:xfrm flipH="1" flipV="1">
                <a:off x="0" y="90"/>
                <a:ext cx="136" cy="45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32" name="直接连接符 25631"/>
              <p:cNvSpPr/>
              <p:nvPr/>
            </p:nvSpPr>
            <p:spPr>
              <a:xfrm flipH="1" flipV="1">
                <a:off x="0" y="90"/>
                <a:ext cx="136" cy="45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33" name="直接连接符 25632"/>
              <p:cNvSpPr/>
              <p:nvPr/>
            </p:nvSpPr>
            <p:spPr>
              <a:xfrm flipH="1" flipV="1">
                <a:off x="0" y="226"/>
                <a:ext cx="136" cy="0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34" name="直接连接符 25633"/>
              <p:cNvSpPr/>
              <p:nvPr/>
            </p:nvSpPr>
            <p:spPr>
              <a:xfrm flipH="1" flipV="1">
                <a:off x="136" y="0"/>
                <a:ext cx="91" cy="90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35" name="直接连接符 25634"/>
              <p:cNvSpPr/>
              <p:nvPr/>
            </p:nvSpPr>
            <p:spPr>
              <a:xfrm flipH="1" flipV="1">
                <a:off x="136" y="90"/>
                <a:ext cx="91" cy="91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36" name="直接连接符 25635"/>
              <p:cNvSpPr/>
              <p:nvPr/>
            </p:nvSpPr>
            <p:spPr>
              <a:xfrm flipH="1" flipV="1">
                <a:off x="91" y="317"/>
                <a:ext cx="136" cy="0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37" name="直接连接符 25636"/>
              <p:cNvSpPr/>
              <p:nvPr/>
            </p:nvSpPr>
            <p:spPr>
              <a:xfrm flipH="1">
                <a:off x="91" y="407"/>
                <a:ext cx="136" cy="46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38" name="直接连接符 25637"/>
              <p:cNvSpPr/>
              <p:nvPr/>
            </p:nvSpPr>
            <p:spPr>
              <a:xfrm flipH="1" flipV="1">
                <a:off x="136" y="181"/>
                <a:ext cx="91" cy="45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39" name="直接连接符 25638"/>
              <p:cNvSpPr/>
              <p:nvPr/>
            </p:nvSpPr>
            <p:spPr>
              <a:xfrm flipH="1">
                <a:off x="0" y="317"/>
                <a:ext cx="136" cy="45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40" name="直接连接符 25639"/>
              <p:cNvSpPr/>
              <p:nvPr/>
            </p:nvSpPr>
            <p:spPr>
              <a:xfrm flipH="1">
                <a:off x="0" y="407"/>
                <a:ext cx="136" cy="46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25641" name="组合 25640"/>
            <p:cNvGrpSpPr/>
            <p:nvPr/>
          </p:nvGrpSpPr>
          <p:grpSpPr>
            <a:xfrm>
              <a:off x="0" y="0"/>
              <a:ext cx="1344" cy="993"/>
              <a:chOff x="0" y="0"/>
              <a:chExt cx="1412" cy="1210"/>
            </a:xfrm>
          </p:grpSpPr>
          <p:sp>
            <p:nvSpPr>
              <p:cNvPr id="25642" name="圆柱形 25641"/>
              <p:cNvSpPr/>
              <p:nvPr/>
            </p:nvSpPr>
            <p:spPr>
              <a:xfrm rot="16200000">
                <a:off x="709" y="235"/>
                <a:ext cx="544" cy="862"/>
              </a:xfrm>
              <a:prstGeom prst="can">
                <a:avLst>
                  <a:gd name="adj" fmla="val 3961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25643" name="组合 25642"/>
              <p:cNvGrpSpPr/>
              <p:nvPr/>
            </p:nvGrpSpPr>
            <p:grpSpPr>
              <a:xfrm>
                <a:off x="0" y="0"/>
                <a:ext cx="1094" cy="1210"/>
                <a:chOff x="0" y="0"/>
                <a:chExt cx="1094" cy="1210"/>
              </a:xfrm>
            </p:grpSpPr>
            <p:sp>
              <p:nvSpPr>
                <p:cNvPr id="25644" name="直接连接符 25643"/>
                <p:cNvSpPr/>
                <p:nvPr/>
              </p:nvSpPr>
              <p:spPr>
                <a:xfrm flipH="1">
                  <a:off x="816" y="181"/>
                  <a:ext cx="227" cy="272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sm" len="lg"/>
                </a:ln>
              </p:spPr>
            </p:sp>
            <p:sp>
              <p:nvSpPr>
                <p:cNvPr id="25645" name="直接连接符 25644"/>
                <p:cNvSpPr/>
                <p:nvPr/>
              </p:nvSpPr>
              <p:spPr>
                <a:xfrm flipH="1" flipV="1">
                  <a:off x="181" y="453"/>
                  <a:ext cx="499" cy="182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sm" len="lg"/>
                </a:ln>
              </p:spPr>
            </p:sp>
            <p:sp>
              <p:nvSpPr>
                <p:cNvPr id="25646" name="直接连接符 25645"/>
                <p:cNvSpPr/>
                <p:nvPr/>
              </p:nvSpPr>
              <p:spPr>
                <a:xfrm flipV="1">
                  <a:off x="680" y="907"/>
                  <a:ext cx="318" cy="227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sm" len="lg"/>
                </a:ln>
              </p:spPr>
            </p:sp>
            <p:graphicFrame>
              <p:nvGraphicFramePr>
                <p:cNvPr id="25647" name="对象 25646"/>
                <p:cNvGraphicFramePr>
                  <a:graphicFrameLocks noChangeAspect="1"/>
                </p:cNvGraphicFramePr>
                <p:nvPr/>
              </p:nvGraphicFramePr>
              <p:xfrm>
                <a:off x="0" y="317"/>
                <a:ext cx="232" cy="3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85" name="" r:id="rId19" imgW="165100" imgH="215900" progId="Equation.3">
                        <p:embed/>
                      </p:oleObj>
                    </mc:Choice>
                    <mc:Fallback>
                      <p:oleObj name="" r:id="rId19" imgW="165100" imgH="215900" progId="Equation.3">
                        <p:embed/>
                        <p:pic>
                          <p:nvPicPr>
                            <p:cNvPr id="0" name="图片 3084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317"/>
                              <a:ext cx="232" cy="303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48" name="对象 25647"/>
                <p:cNvGraphicFramePr>
                  <a:graphicFrameLocks noChangeAspect="1"/>
                </p:cNvGraphicFramePr>
                <p:nvPr/>
              </p:nvGraphicFramePr>
              <p:xfrm>
                <a:off x="444" y="907"/>
                <a:ext cx="250" cy="3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86" name="" r:id="rId20" imgW="177800" imgH="215900" progId="Equation.3">
                        <p:embed/>
                      </p:oleObj>
                    </mc:Choice>
                    <mc:Fallback>
                      <p:oleObj name="" r:id="rId20" imgW="177800" imgH="215900" progId="Equation.3">
                        <p:embed/>
                        <p:pic>
                          <p:nvPicPr>
                            <p:cNvPr id="0" name="图片 3085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4" y="907"/>
                              <a:ext cx="250" cy="303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49" name="对象 25648"/>
                <p:cNvGraphicFramePr>
                  <a:graphicFrameLocks noChangeAspect="1"/>
                </p:cNvGraphicFramePr>
                <p:nvPr/>
              </p:nvGraphicFramePr>
              <p:xfrm>
                <a:off x="725" y="0"/>
                <a:ext cx="250" cy="32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87" name="" r:id="rId21" imgW="177800" imgH="228600" progId="Equation.3">
                        <p:embed/>
                      </p:oleObj>
                    </mc:Choice>
                    <mc:Fallback>
                      <p:oleObj name="" r:id="rId21" imgW="177800" imgH="228600" progId="Equation.3">
                        <p:embed/>
                        <p:pic>
                          <p:nvPicPr>
                            <p:cNvPr id="0" name="图片 3086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5" y="0"/>
                              <a:ext cx="250" cy="32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50" name="对象 25649"/>
                <p:cNvGraphicFramePr>
                  <a:graphicFrameLocks noChangeAspect="1"/>
                </p:cNvGraphicFramePr>
                <p:nvPr/>
              </p:nvGraphicFramePr>
              <p:xfrm>
                <a:off x="951" y="543"/>
                <a:ext cx="143" cy="2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88" name="" r:id="rId22" imgW="102235" imgH="153035" progId="Equation.3">
                        <p:embed/>
                      </p:oleObj>
                    </mc:Choice>
                    <mc:Fallback>
                      <p:oleObj name="" r:id="rId22" imgW="102235" imgH="153035" progId="Equation.3">
                        <p:embed/>
                        <p:pic>
                          <p:nvPicPr>
                            <p:cNvPr id="0" name="图片 3087"/>
                            <p:cNvPicPr/>
                            <p:nvPr/>
                          </p:nvPicPr>
                          <p:blipFill>
                            <a:blip r:embed="rId2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51" y="543"/>
                              <a:ext cx="143" cy="214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25651" name="组合 25650"/>
          <p:cNvGrpSpPr/>
          <p:nvPr/>
        </p:nvGrpSpPr>
        <p:grpSpPr>
          <a:xfrm>
            <a:off x="6881813" y="4005263"/>
            <a:ext cx="1577975" cy="1646237"/>
            <a:chOff x="0" y="0"/>
            <a:chExt cx="994" cy="1037"/>
          </a:xfrm>
        </p:grpSpPr>
        <p:grpSp>
          <p:nvGrpSpPr>
            <p:cNvPr id="25652" name="组合 25651"/>
            <p:cNvGrpSpPr/>
            <p:nvPr/>
          </p:nvGrpSpPr>
          <p:grpSpPr>
            <a:xfrm>
              <a:off x="73" y="0"/>
              <a:ext cx="921" cy="1037"/>
              <a:chOff x="0" y="0"/>
              <a:chExt cx="967" cy="1264"/>
            </a:xfrm>
          </p:grpSpPr>
          <p:sp>
            <p:nvSpPr>
              <p:cNvPr id="25653" name="圆柱形 25652"/>
              <p:cNvSpPr/>
              <p:nvPr/>
            </p:nvSpPr>
            <p:spPr>
              <a:xfrm rot="16200000">
                <a:off x="159" y="198"/>
                <a:ext cx="544" cy="862"/>
              </a:xfrm>
              <a:prstGeom prst="can">
                <a:avLst>
                  <a:gd name="adj" fmla="val 3961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25654" name="组合 25653"/>
              <p:cNvGrpSpPr/>
              <p:nvPr/>
            </p:nvGrpSpPr>
            <p:grpSpPr>
              <a:xfrm>
                <a:off x="454" y="0"/>
                <a:ext cx="513" cy="1264"/>
                <a:chOff x="0" y="0"/>
                <a:chExt cx="513" cy="1264"/>
              </a:xfrm>
            </p:grpSpPr>
            <p:sp>
              <p:nvSpPr>
                <p:cNvPr id="25655" name="直接连接符 25654"/>
                <p:cNvSpPr/>
                <p:nvPr/>
              </p:nvSpPr>
              <p:spPr>
                <a:xfrm>
                  <a:off x="0" y="45"/>
                  <a:ext cx="136" cy="363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sm" len="lg"/>
                </a:ln>
              </p:spPr>
            </p:sp>
            <p:sp>
              <p:nvSpPr>
                <p:cNvPr id="25656" name="直接连接符 25655"/>
                <p:cNvSpPr/>
                <p:nvPr/>
              </p:nvSpPr>
              <p:spPr>
                <a:xfrm flipH="1" flipV="1">
                  <a:off x="136" y="952"/>
                  <a:ext cx="136" cy="227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sm" len="lg"/>
                </a:ln>
              </p:spPr>
            </p:sp>
            <p:graphicFrame>
              <p:nvGraphicFramePr>
                <p:cNvPr id="25657" name="对象 25656"/>
                <p:cNvGraphicFramePr>
                  <a:graphicFrameLocks noChangeAspect="1"/>
                </p:cNvGraphicFramePr>
                <p:nvPr/>
              </p:nvGraphicFramePr>
              <p:xfrm>
                <a:off x="82" y="0"/>
                <a:ext cx="250" cy="3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89" name="" r:id="rId24" imgW="177800" imgH="215900" progId="Equation.3">
                        <p:embed/>
                      </p:oleObj>
                    </mc:Choice>
                    <mc:Fallback>
                      <p:oleObj name="" r:id="rId24" imgW="177800" imgH="215900" progId="Equation.3">
                        <p:embed/>
                        <p:pic>
                          <p:nvPicPr>
                            <p:cNvPr id="0" name="图片 3088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2" y="0"/>
                              <a:ext cx="250" cy="303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58" name="对象 25657"/>
                <p:cNvGraphicFramePr>
                  <a:graphicFrameLocks noChangeAspect="1"/>
                </p:cNvGraphicFramePr>
                <p:nvPr/>
              </p:nvGraphicFramePr>
              <p:xfrm>
                <a:off x="264" y="943"/>
                <a:ext cx="249" cy="32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90" name="" r:id="rId25" imgW="177800" imgH="228600" progId="Equation.3">
                        <p:embed/>
                      </p:oleObj>
                    </mc:Choice>
                    <mc:Fallback>
                      <p:oleObj name="" r:id="rId25" imgW="177800" imgH="228600" progId="Equation.3">
                        <p:embed/>
                        <p:pic>
                          <p:nvPicPr>
                            <p:cNvPr id="0" name="图片 3089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4" y="943"/>
                              <a:ext cx="249" cy="32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59" name="对象 25658"/>
                <p:cNvGraphicFramePr>
                  <a:graphicFrameLocks noChangeAspect="1"/>
                </p:cNvGraphicFramePr>
                <p:nvPr/>
              </p:nvGraphicFramePr>
              <p:xfrm>
                <a:off x="9" y="543"/>
                <a:ext cx="214" cy="2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91" name="" r:id="rId26" imgW="153035" imgH="153035" progId="Equation.3">
                        <p:embed/>
                      </p:oleObj>
                    </mc:Choice>
                    <mc:Fallback>
                      <p:oleObj name="" r:id="rId26" imgW="153035" imgH="153035" progId="Equation.3">
                        <p:embed/>
                        <p:pic>
                          <p:nvPicPr>
                            <p:cNvPr id="0" name="图片 3090"/>
                            <p:cNvPicPr/>
                            <p:nvPr/>
                          </p:nvPicPr>
                          <p:blipFill>
                            <a:blip r:embed="rId2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" y="543"/>
                              <a:ext cx="214" cy="214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25660" name="组合 25659"/>
            <p:cNvGrpSpPr/>
            <p:nvPr/>
          </p:nvGrpSpPr>
          <p:grpSpPr>
            <a:xfrm>
              <a:off x="0" y="283"/>
              <a:ext cx="227" cy="453"/>
              <a:chOff x="0" y="0"/>
              <a:chExt cx="227" cy="453"/>
            </a:xfrm>
          </p:grpSpPr>
          <p:sp>
            <p:nvSpPr>
              <p:cNvPr id="25661" name="直接连接符 25660"/>
              <p:cNvSpPr/>
              <p:nvPr/>
            </p:nvSpPr>
            <p:spPr>
              <a:xfrm flipH="1" flipV="1">
                <a:off x="0" y="0"/>
                <a:ext cx="136" cy="45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62" name="直接连接符 25661"/>
              <p:cNvSpPr/>
              <p:nvPr/>
            </p:nvSpPr>
            <p:spPr>
              <a:xfrm flipH="1" flipV="1">
                <a:off x="0" y="90"/>
                <a:ext cx="136" cy="45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63" name="直接连接符 25662"/>
              <p:cNvSpPr/>
              <p:nvPr/>
            </p:nvSpPr>
            <p:spPr>
              <a:xfrm flipH="1" flipV="1">
                <a:off x="0" y="90"/>
                <a:ext cx="136" cy="45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64" name="直接连接符 25663"/>
              <p:cNvSpPr/>
              <p:nvPr/>
            </p:nvSpPr>
            <p:spPr>
              <a:xfrm flipH="1" flipV="1">
                <a:off x="0" y="226"/>
                <a:ext cx="136" cy="0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65" name="直接连接符 25664"/>
              <p:cNvSpPr/>
              <p:nvPr/>
            </p:nvSpPr>
            <p:spPr>
              <a:xfrm flipH="1" flipV="1">
                <a:off x="136" y="0"/>
                <a:ext cx="91" cy="90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66" name="直接连接符 25665"/>
              <p:cNvSpPr/>
              <p:nvPr/>
            </p:nvSpPr>
            <p:spPr>
              <a:xfrm flipH="1" flipV="1">
                <a:off x="136" y="90"/>
                <a:ext cx="91" cy="91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67" name="直接连接符 25666"/>
              <p:cNvSpPr/>
              <p:nvPr/>
            </p:nvSpPr>
            <p:spPr>
              <a:xfrm flipH="1" flipV="1">
                <a:off x="91" y="317"/>
                <a:ext cx="136" cy="0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68" name="直接连接符 25667"/>
              <p:cNvSpPr/>
              <p:nvPr/>
            </p:nvSpPr>
            <p:spPr>
              <a:xfrm flipH="1">
                <a:off x="91" y="407"/>
                <a:ext cx="136" cy="46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69" name="直接连接符 25668"/>
              <p:cNvSpPr/>
              <p:nvPr/>
            </p:nvSpPr>
            <p:spPr>
              <a:xfrm flipH="1" flipV="1">
                <a:off x="136" y="181"/>
                <a:ext cx="91" cy="45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70" name="直接连接符 25669"/>
              <p:cNvSpPr/>
              <p:nvPr/>
            </p:nvSpPr>
            <p:spPr>
              <a:xfrm flipH="1">
                <a:off x="0" y="317"/>
                <a:ext cx="136" cy="45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71" name="直接连接符 25670"/>
              <p:cNvSpPr/>
              <p:nvPr/>
            </p:nvSpPr>
            <p:spPr>
              <a:xfrm flipH="1">
                <a:off x="0" y="407"/>
                <a:ext cx="136" cy="46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25672" name="文本框 25671"/>
          <p:cNvSpPr txBox="1"/>
          <p:nvPr/>
        </p:nvSpPr>
        <p:spPr>
          <a:xfrm>
            <a:off x="322263" y="115888"/>
            <a:ext cx="63373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§1.4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内力、截面法和应力的概念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73" name="矩形 25672"/>
          <p:cNvSpPr/>
          <p:nvPr/>
        </p:nvSpPr>
        <p:spPr>
          <a:xfrm>
            <a:off x="360363" y="2224088"/>
            <a:ext cx="4211637" cy="989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fontAlgn="t">
              <a:lnSpc>
                <a:spcPct val="80000"/>
              </a:lnSpc>
              <a:spcBef>
                <a:spcPct val="50000"/>
              </a:spcBef>
              <a:buClr>
                <a:srgbClr val="993300"/>
              </a:buClr>
            </a:pPr>
            <a:r>
              <a:rPr lang="en-US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假想沿</a:t>
            </a:r>
            <a:r>
              <a:rPr lang="en-US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m-m</a:t>
            </a:r>
            <a:r>
              <a:rPr lang="zh-CN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横截面将</a:t>
            </a:r>
            <a:endParaRPr lang="zh-CN" sz="2800" b="1" dirty="0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fontAlgn="t">
              <a:lnSpc>
                <a:spcPct val="80000"/>
              </a:lnSpc>
              <a:spcBef>
                <a:spcPct val="50000"/>
              </a:spcBef>
              <a:buClr>
                <a:srgbClr val="993300"/>
              </a:buClr>
            </a:pPr>
            <a:r>
              <a:rPr lang="zh-CN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杆</a:t>
            </a:r>
            <a:r>
              <a:rPr 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切开</a:t>
            </a:r>
            <a:endParaRPr 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74" name="矩形 25673"/>
          <p:cNvSpPr/>
          <p:nvPr/>
        </p:nvSpPr>
        <p:spPr>
          <a:xfrm>
            <a:off x="101600" y="3200400"/>
            <a:ext cx="4495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Tx/>
            </a:pPr>
            <a:r>
              <a:rPr lang="en-US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留下</a:t>
            </a:r>
            <a:r>
              <a:rPr lang="zh-CN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左半段或右半段</a:t>
            </a:r>
            <a:endParaRPr lang="zh-CN" sz="2800" b="1" dirty="0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75" name="矩形 25674"/>
          <p:cNvSpPr/>
          <p:nvPr/>
        </p:nvSpPr>
        <p:spPr>
          <a:xfrm>
            <a:off x="381000" y="3879850"/>
            <a:ext cx="4335463" cy="989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en-US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将弃去部分对留下部</a:t>
            </a:r>
            <a:endParaRPr lang="zh-CN" sz="2800" b="1" dirty="0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zh-CN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分的作用用内力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代替</a:t>
            </a:r>
            <a:endParaRPr 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76" name="文本框 25675"/>
          <p:cNvSpPr txBox="1"/>
          <p:nvPr/>
        </p:nvSpPr>
        <p:spPr>
          <a:xfrm>
            <a:off x="401638" y="5032375"/>
            <a:ext cx="4098925" cy="989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en-US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(4)</a:t>
            </a:r>
            <a:r>
              <a:rPr lang="zh-CN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对留下部分写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平衡</a:t>
            </a:r>
            <a:r>
              <a:rPr lang="zh-CN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</a:t>
            </a:r>
            <a:endParaRPr lang="zh-CN" sz="2800" b="1" dirty="0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zh-CN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程，求出内力的值。</a:t>
            </a:r>
            <a:endParaRPr lang="zh-CN" sz="2800" b="1" dirty="0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73" grpId="0"/>
      <p:bldP spid="25674" grpId="0"/>
      <p:bldP spid="25675" grpId="0"/>
      <p:bldP spid="256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动作按钮: 后退或前一项 26625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27" name="动作按钮: 前进或下一项 26626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28" name="直接连接符 26627"/>
          <p:cNvSpPr/>
          <p:nvPr/>
        </p:nvSpPr>
        <p:spPr>
          <a:xfrm>
            <a:off x="3995738" y="4162425"/>
            <a:ext cx="0" cy="1066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stealth" w="sm" len="lg"/>
            <a:tailEnd type="none" w="med" len="med"/>
          </a:ln>
        </p:spPr>
      </p:sp>
      <p:sp>
        <p:nvSpPr>
          <p:cNvPr id="26629" name="文本框 26628"/>
          <p:cNvSpPr txBox="1"/>
          <p:nvPr/>
        </p:nvSpPr>
        <p:spPr>
          <a:xfrm>
            <a:off x="3563938" y="4759325"/>
            <a:ext cx="7191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b="1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b="1" i="1" baseline="-250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endParaRPr lang="en-US" b="1" i="1" baseline="-250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30" name="文本框 26629"/>
          <p:cNvSpPr txBox="1"/>
          <p:nvPr/>
        </p:nvSpPr>
        <p:spPr>
          <a:xfrm flipH="1">
            <a:off x="4265613" y="4254500"/>
            <a:ext cx="7350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endParaRPr lang="en-US" b="1" i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31" name="未知"/>
          <p:cNvSpPr/>
          <p:nvPr/>
        </p:nvSpPr>
        <p:spPr>
          <a:xfrm flipH="1" flipV="1">
            <a:off x="4067175" y="4508500"/>
            <a:ext cx="290513" cy="582613"/>
          </a:xfrm>
          <a:custGeom>
            <a:avLst/>
            <a:gdLst/>
            <a:ahLst/>
            <a:cxnLst/>
            <a:pathLst>
              <a:path w="168" h="336">
                <a:moveTo>
                  <a:pt x="120" y="0"/>
                </a:moveTo>
                <a:cubicBezTo>
                  <a:pt x="80" y="28"/>
                  <a:pt x="40" y="56"/>
                  <a:pt x="24" y="96"/>
                </a:cubicBezTo>
                <a:cubicBezTo>
                  <a:pt x="8" y="136"/>
                  <a:pt x="0" y="200"/>
                  <a:pt x="24" y="240"/>
                </a:cubicBezTo>
                <a:cubicBezTo>
                  <a:pt x="48" y="280"/>
                  <a:pt x="108" y="308"/>
                  <a:pt x="168" y="33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headEnd type="stealth" w="sm" len="lg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6632" name="组合 26631"/>
          <p:cNvGrpSpPr/>
          <p:nvPr/>
        </p:nvGrpSpPr>
        <p:grpSpPr>
          <a:xfrm>
            <a:off x="2306638" y="3429000"/>
            <a:ext cx="727075" cy="1160463"/>
            <a:chOff x="0" y="0"/>
            <a:chExt cx="458" cy="731"/>
          </a:xfrm>
        </p:grpSpPr>
        <p:sp>
          <p:nvSpPr>
            <p:cNvPr id="26633" name="直接连接符 26632"/>
            <p:cNvSpPr/>
            <p:nvPr/>
          </p:nvSpPr>
          <p:spPr>
            <a:xfrm>
              <a:off x="0" y="59"/>
              <a:ext cx="0" cy="67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stealth" w="med" len="lg"/>
            </a:ln>
            <a:effectLst>
              <a:outerShdw dist="17961" dir="2699999" algn="ctr" rotWithShape="0">
                <a:schemeClr val="bg2"/>
              </a:outerShdw>
            </a:effectLst>
          </p:spPr>
        </p:sp>
        <p:sp>
          <p:nvSpPr>
            <p:cNvPr id="26634" name="文本框 26633"/>
            <p:cNvSpPr txBox="1"/>
            <p:nvPr/>
          </p:nvSpPr>
          <p:spPr>
            <a:xfrm>
              <a:off x="26" y="0"/>
              <a:ext cx="432" cy="288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chemeClr val="bg2"/>
              </a:outerShdw>
            </a:effectLst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b="1" i="1" dirty="0">
                  <a:solidFill>
                    <a:srgbClr val="FF010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b="1" i="1" dirty="0">
                <a:solidFill>
                  <a:srgbClr val="FF010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6635" name="组合 26634"/>
          <p:cNvGrpSpPr/>
          <p:nvPr/>
        </p:nvGrpSpPr>
        <p:grpSpPr>
          <a:xfrm>
            <a:off x="2189163" y="4554538"/>
            <a:ext cx="1828800" cy="136525"/>
            <a:chOff x="0" y="0"/>
            <a:chExt cx="1152" cy="86"/>
          </a:xfrm>
        </p:grpSpPr>
        <p:sp>
          <p:nvSpPr>
            <p:cNvPr id="26636" name="矩形 26635"/>
            <p:cNvSpPr/>
            <p:nvPr/>
          </p:nvSpPr>
          <p:spPr>
            <a:xfrm>
              <a:off x="48" y="0"/>
              <a:ext cx="1056" cy="86"/>
            </a:xfrm>
            <a:prstGeom prst="rect">
              <a:avLst/>
            </a:prstGeom>
            <a:solidFill>
              <a:srgbClr val="000000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7" name="直接连接符 26636"/>
            <p:cNvSpPr/>
            <p:nvPr/>
          </p:nvSpPr>
          <p:spPr>
            <a:xfrm>
              <a:off x="0" y="37"/>
              <a:ext cx="1152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</p:grpSp>
      <p:grpSp>
        <p:nvGrpSpPr>
          <p:cNvPr id="26638" name="组合 26637"/>
          <p:cNvGrpSpPr/>
          <p:nvPr/>
        </p:nvGrpSpPr>
        <p:grpSpPr>
          <a:xfrm>
            <a:off x="2219325" y="1341438"/>
            <a:ext cx="3505200" cy="1946275"/>
            <a:chOff x="0" y="0"/>
            <a:chExt cx="2208" cy="1226"/>
          </a:xfrm>
        </p:grpSpPr>
        <p:sp>
          <p:nvSpPr>
            <p:cNvPr id="26639" name="直接连接符 26638"/>
            <p:cNvSpPr/>
            <p:nvPr/>
          </p:nvSpPr>
          <p:spPr>
            <a:xfrm>
              <a:off x="63" y="59"/>
              <a:ext cx="0" cy="67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stealth" w="med" len="lg"/>
            </a:ln>
            <a:effectLst>
              <a:outerShdw dist="17961" dir="2699999" algn="ctr" rotWithShape="0">
                <a:schemeClr val="bg2"/>
              </a:outerShdw>
            </a:effectLst>
          </p:spPr>
        </p:sp>
        <p:sp>
          <p:nvSpPr>
            <p:cNvPr id="26640" name="文本框 26639"/>
            <p:cNvSpPr txBox="1"/>
            <p:nvPr/>
          </p:nvSpPr>
          <p:spPr>
            <a:xfrm>
              <a:off x="89" y="0"/>
              <a:ext cx="432" cy="288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chemeClr val="bg2"/>
              </a:outerShdw>
            </a:effectLst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b="1" i="1" dirty="0">
                  <a:solidFill>
                    <a:srgbClr val="FF010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b="1" i="1" dirty="0">
                <a:solidFill>
                  <a:srgbClr val="FF010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6641" name="组合 26640"/>
            <p:cNvGrpSpPr/>
            <p:nvPr/>
          </p:nvGrpSpPr>
          <p:grpSpPr>
            <a:xfrm>
              <a:off x="48" y="318"/>
              <a:ext cx="2064" cy="864"/>
              <a:chOff x="0" y="0"/>
              <a:chExt cx="2064" cy="864"/>
            </a:xfrm>
          </p:grpSpPr>
          <p:sp>
            <p:nvSpPr>
              <p:cNvPr id="26642" name="矩形 26641"/>
              <p:cNvSpPr/>
              <p:nvPr/>
            </p:nvSpPr>
            <p:spPr>
              <a:xfrm>
                <a:off x="1968" y="0"/>
                <a:ext cx="96" cy="86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43" name="矩形 26642"/>
              <p:cNvSpPr/>
              <p:nvPr/>
            </p:nvSpPr>
            <p:spPr>
              <a:xfrm>
                <a:off x="0" y="391"/>
                <a:ext cx="2064" cy="96"/>
              </a:xfrm>
              <a:prstGeom prst="rect">
                <a:avLst/>
              </a:prstGeom>
              <a:solidFill>
                <a:srgbClr val="000000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6644" name="直接连接符 26643"/>
            <p:cNvSpPr/>
            <p:nvPr/>
          </p:nvSpPr>
          <p:spPr>
            <a:xfrm>
              <a:off x="0" y="761"/>
              <a:ext cx="2208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26645" name="直接连接符 26644"/>
            <p:cNvSpPr/>
            <p:nvPr/>
          </p:nvSpPr>
          <p:spPr>
            <a:xfrm>
              <a:off x="1082" y="672"/>
              <a:ext cx="1" cy="192"/>
            </a:xfrm>
            <a:prstGeom prst="line">
              <a:avLst/>
            </a:prstGeom>
            <a:ln w="2857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46" name="直接连接符 26645"/>
            <p:cNvSpPr/>
            <p:nvPr/>
          </p:nvSpPr>
          <p:spPr>
            <a:xfrm>
              <a:off x="74" y="794"/>
              <a:ext cx="0" cy="432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47" name="直接连接符 26646"/>
            <p:cNvSpPr/>
            <p:nvPr/>
          </p:nvSpPr>
          <p:spPr>
            <a:xfrm>
              <a:off x="45" y="1089"/>
              <a:ext cx="1026" cy="0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stealth" w="lg" len="lg"/>
              <a:tailEnd type="stealth" w="lg" len="lg"/>
            </a:ln>
          </p:spPr>
        </p:sp>
        <p:sp>
          <p:nvSpPr>
            <p:cNvPr id="26648" name="直接连接符 26647"/>
            <p:cNvSpPr/>
            <p:nvPr/>
          </p:nvSpPr>
          <p:spPr>
            <a:xfrm>
              <a:off x="1071" y="1086"/>
              <a:ext cx="960" cy="0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stealth" w="lg" len="lg"/>
              <a:tailEnd type="stealth" w="lg" len="lg"/>
            </a:ln>
          </p:spPr>
        </p:sp>
        <p:sp>
          <p:nvSpPr>
            <p:cNvPr id="26649" name="文本框 26648"/>
            <p:cNvSpPr txBox="1"/>
            <p:nvPr/>
          </p:nvSpPr>
          <p:spPr>
            <a:xfrm>
              <a:off x="495" y="864"/>
              <a:ext cx="2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i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lang="en-US" i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650" name="文本框 26649"/>
            <p:cNvSpPr txBox="1"/>
            <p:nvPr/>
          </p:nvSpPr>
          <p:spPr>
            <a:xfrm>
              <a:off x="1407" y="864"/>
              <a:ext cx="2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i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lang="en-US" i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651" name="直接连接符 26650"/>
            <p:cNvSpPr/>
            <p:nvPr/>
          </p:nvSpPr>
          <p:spPr>
            <a:xfrm>
              <a:off x="1088" y="794"/>
              <a:ext cx="0" cy="432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graphicFrame>
        <p:nvGraphicFramePr>
          <p:cNvPr id="26652" name="对象 26651"/>
          <p:cNvGraphicFramePr>
            <a:graphicFrameLocks noChangeAspect="1"/>
          </p:cNvGraphicFramePr>
          <p:nvPr/>
        </p:nvGraphicFramePr>
        <p:xfrm>
          <a:off x="5759450" y="4364038"/>
          <a:ext cx="24844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" imgW="1220470" imgH="228600" progId="Equation.DSMT4">
                  <p:embed/>
                </p:oleObj>
              </mc:Choice>
              <mc:Fallback>
                <p:oleObj name="" r:id="rId1" imgW="1220470" imgH="228600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59450" y="4364038"/>
                        <a:ext cx="2484438" cy="47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矩形 26652">
            <a:hlinkClick r:id="rId3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54" name="文本框 26653"/>
          <p:cNvSpPr txBox="1"/>
          <p:nvPr/>
        </p:nvSpPr>
        <p:spPr>
          <a:xfrm>
            <a:off x="322263" y="115888"/>
            <a:ext cx="63373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§1.4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内力、截面法和应力的概念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55" name="文本框 26654"/>
          <p:cNvSpPr txBox="1"/>
          <p:nvPr/>
        </p:nvSpPr>
        <p:spPr>
          <a:xfrm>
            <a:off x="592138" y="1019175"/>
            <a:ext cx="10001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sz="32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例如</a:t>
            </a:r>
            <a:endParaRPr lang="zh-CN" sz="3200" b="1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矩形 9217"/>
          <p:cNvSpPr/>
          <p:nvPr/>
        </p:nvSpPr>
        <p:spPr>
          <a:xfrm>
            <a:off x="1476375" y="1700213"/>
            <a:ext cx="6119813" cy="2559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Tx/>
            </a:pPr>
            <a:r>
              <a:rPr lang="zh-CN" sz="54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第一章</a:t>
            </a:r>
            <a:r>
              <a:rPr lang="zh-CN" sz="5400" b="1" dirty="0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sz="54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buClrTx/>
            </a:pPr>
            <a:r>
              <a:rPr lang="zh-CN" sz="5400" b="1" dirty="0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endParaRPr lang="zh-CN" sz="54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buClrTx/>
            </a:pPr>
            <a:r>
              <a:rPr lang="zh-CN" sz="5400" b="1" dirty="0">
                <a:solidFill>
                  <a:schemeClr val="bg2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绪    论</a:t>
            </a:r>
            <a:endParaRPr lang="zh-CN" sz="5400" b="1" dirty="0">
              <a:solidFill>
                <a:schemeClr val="bg2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9219" name="动作按钮: 后退或前一项 9218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0" name="动作按钮: 前进或下一项 9219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1" name="矩形 9220">
            <a:hlinkClick r:id="rId1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ffectLst/>
              </a:rPr>
              <a:t>目录</a:t>
            </a:r>
            <a:endParaRPr lang="zh-CN" sz="1400" b="1" dirty="0">
              <a:solidFill>
                <a:srgbClr val="800000"/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矩形 27649"/>
          <p:cNvSpPr/>
          <p:nvPr/>
        </p:nvSpPr>
        <p:spPr>
          <a:xfrm>
            <a:off x="641350" y="706438"/>
            <a:ext cx="1873250" cy="5127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15000"/>
              </a:lnSpc>
            </a:pPr>
            <a:r>
              <a:rPr lang="zh-CN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 </a:t>
            </a:r>
            <a:r>
              <a:rPr lang="en-US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1.1</a:t>
            </a:r>
            <a:r>
              <a:rPr lang="en-US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钻床</a:t>
            </a:r>
            <a:endParaRPr 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1" name="矩形 27650"/>
          <p:cNvSpPr/>
          <p:nvPr/>
        </p:nvSpPr>
        <p:spPr>
          <a:xfrm>
            <a:off x="635000" y="1143000"/>
            <a:ext cx="3403600" cy="512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15000"/>
              </a:lnSpc>
            </a:pPr>
            <a:r>
              <a:rPr lang="zh-CN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求：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截面</a:t>
            </a:r>
            <a:r>
              <a:rPr lang="en-US" b="1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m-m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上的内力。</a:t>
            </a:r>
            <a:endParaRPr 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2" name="矩形 27651"/>
          <p:cNvSpPr/>
          <p:nvPr/>
        </p:nvSpPr>
        <p:spPr>
          <a:xfrm>
            <a:off x="1200150" y="1676400"/>
            <a:ext cx="42100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用截面</a:t>
            </a:r>
            <a:r>
              <a:rPr lang="en-US" b="1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m-m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将钻床截为两部分，取上半部分为研究对象，</a:t>
            </a:r>
            <a:endParaRPr 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3" name="矩形 27652"/>
          <p:cNvSpPr/>
          <p:nvPr/>
        </p:nvSpPr>
        <p:spPr>
          <a:xfrm>
            <a:off x="650875" y="1676400"/>
            <a:ext cx="7969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b="1" dirty="0">
                <a:solidFill>
                  <a:srgbClr val="8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解：</a:t>
            </a:r>
            <a:endParaRPr lang="zh-CN" b="1" dirty="0">
              <a:solidFill>
                <a:srgbClr val="80000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7654" name="矩形 27653"/>
          <p:cNvSpPr/>
          <p:nvPr/>
        </p:nvSpPr>
        <p:spPr>
          <a:xfrm>
            <a:off x="1179513" y="2514600"/>
            <a:ext cx="17160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受力如图：</a:t>
            </a:r>
            <a:endParaRPr lang="zh-CN" b="1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7655" name="文本框 27654"/>
          <p:cNvSpPr txBox="1"/>
          <p:nvPr/>
        </p:nvSpPr>
        <p:spPr>
          <a:xfrm>
            <a:off x="304800" y="106363"/>
            <a:ext cx="63373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§1.4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内力、截面法和应力的概念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6" name="矩形 27655"/>
          <p:cNvSpPr/>
          <p:nvPr/>
        </p:nvSpPr>
        <p:spPr>
          <a:xfrm>
            <a:off x="4572000" y="4067175"/>
            <a:ext cx="18700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列平衡方程</a:t>
            </a:r>
            <a:r>
              <a:rPr lang="en-US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:</a:t>
            </a:r>
            <a:endParaRPr lang="en-US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graphicFrame>
        <p:nvGraphicFramePr>
          <p:cNvPr id="27657" name="对象 27656"/>
          <p:cNvGraphicFramePr>
            <a:graphicFrameLocks noChangeAspect="1"/>
          </p:cNvGraphicFramePr>
          <p:nvPr/>
        </p:nvGraphicFramePr>
        <p:xfrm>
          <a:off x="5029200" y="4470400"/>
          <a:ext cx="12239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546100" imgH="254000" progId="Equation.3">
                  <p:embed/>
                </p:oleObj>
              </mc:Choice>
              <mc:Fallback>
                <p:oleObj name="" r:id="rId1" imgW="546100" imgH="254000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29200" y="4470400"/>
                        <a:ext cx="1223963" cy="55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对象 27657"/>
          <p:cNvGraphicFramePr>
            <a:graphicFrameLocks noChangeAspect="1"/>
          </p:cNvGraphicFramePr>
          <p:nvPr/>
        </p:nvGraphicFramePr>
        <p:xfrm>
          <a:off x="6477000" y="4503738"/>
          <a:ext cx="110648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3" imgW="483235" imgH="228600" progId="Equation.3">
                  <p:embed/>
                </p:oleObj>
              </mc:Choice>
              <mc:Fallback>
                <p:oleObj name="" r:id="rId3" imgW="483235" imgH="228600" progId="Equation.3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0" y="4503738"/>
                        <a:ext cx="1106488" cy="5254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对象 27658"/>
          <p:cNvGraphicFramePr>
            <a:graphicFrameLocks noChangeAspect="1"/>
          </p:cNvGraphicFramePr>
          <p:nvPr/>
        </p:nvGraphicFramePr>
        <p:xfrm>
          <a:off x="5029200" y="5049838"/>
          <a:ext cx="19446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5" imgW="889000" imgH="254000" progId="Equation.3">
                  <p:embed/>
                </p:oleObj>
              </mc:Choice>
              <mc:Fallback>
                <p:oleObj name="" r:id="rId5" imgW="889000" imgH="254000" progId="Equation.3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9200" y="5049838"/>
                        <a:ext cx="1944688" cy="555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对象 27659"/>
          <p:cNvGraphicFramePr>
            <a:graphicFrameLocks noChangeAspect="1"/>
          </p:cNvGraphicFramePr>
          <p:nvPr/>
        </p:nvGraphicFramePr>
        <p:xfrm>
          <a:off x="6172200" y="5461000"/>
          <a:ext cx="16573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7" imgW="735965" imgH="177800" progId="Equation.3">
                  <p:embed/>
                </p:oleObj>
              </mc:Choice>
              <mc:Fallback>
                <p:oleObj name="" r:id="rId7" imgW="735965" imgH="177800" progId="Equation.3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72200" y="5461000"/>
                        <a:ext cx="1657350" cy="3984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右箭头 27660"/>
          <p:cNvSpPr/>
          <p:nvPr/>
        </p:nvSpPr>
        <p:spPr>
          <a:xfrm>
            <a:off x="5257800" y="60198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aphicFrame>
        <p:nvGraphicFramePr>
          <p:cNvPr id="27662" name="对象 27661"/>
          <p:cNvGraphicFramePr>
            <a:graphicFrameLocks noChangeAspect="1"/>
          </p:cNvGraphicFramePr>
          <p:nvPr/>
        </p:nvGraphicFramePr>
        <p:xfrm>
          <a:off x="6243638" y="5867400"/>
          <a:ext cx="12239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9" imgW="532765" imgH="177800" progId="Equation.3">
                  <p:embed/>
                </p:oleObj>
              </mc:Choice>
              <mc:Fallback>
                <p:oleObj name="" r:id="rId9" imgW="532765" imgH="177800" progId="Equation.3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43638" y="5867400"/>
                        <a:ext cx="1223962" cy="409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动作按钮: 后退或前一项 27662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64" name="动作按钮: 前进或下一项 27663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65" name="矩形 27664">
            <a:hlinkClick r:id="rId11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a typeface="黑体" panose="02010609060101010101" pitchFamily="49" charset="-122"/>
            </a:endParaRPr>
          </a:p>
        </p:txBody>
      </p:sp>
      <p:pic>
        <p:nvPicPr>
          <p:cNvPr id="27666" name="图片 27665" descr="lcet-1-2c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0" y="3084513"/>
            <a:ext cx="2446338" cy="3240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7" name="直接连接符 27666"/>
          <p:cNvSpPr/>
          <p:nvPr/>
        </p:nvSpPr>
        <p:spPr>
          <a:xfrm flipH="1" flipV="1">
            <a:off x="3278188" y="4772025"/>
            <a:ext cx="0" cy="390525"/>
          </a:xfrm>
          <a:prstGeom prst="line">
            <a:avLst/>
          </a:prstGeom>
          <a:ln w="38100" cap="flat" cmpd="sng">
            <a:solidFill>
              <a:schemeClr val="folHlink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27668" name="直接连接符 27667"/>
          <p:cNvSpPr/>
          <p:nvPr/>
        </p:nvSpPr>
        <p:spPr>
          <a:xfrm rot="10800000">
            <a:off x="2187575" y="5422900"/>
            <a:ext cx="0" cy="596900"/>
          </a:xfrm>
          <a:prstGeom prst="line">
            <a:avLst/>
          </a:prstGeom>
          <a:ln w="44450" cap="flat" cmpd="sng">
            <a:solidFill>
              <a:schemeClr val="folHlink"/>
            </a:solidFill>
            <a:prstDash val="solid"/>
            <a:headEnd type="stealth" w="sm" len="lg"/>
            <a:tailEnd type="none" w="med" len="med"/>
          </a:ln>
        </p:spPr>
      </p:sp>
      <p:sp>
        <p:nvSpPr>
          <p:cNvPr id="27669" name="未知"/>
          <p:cNvSpPr/>
          <p:nvPr/>
        </p:nvSpPr>
        <p:spPr>
          <a:xfrm rot="-16200000" flipV="1">
            <a:off x="2095500" y="4949825"/>
            <a:ext cx="215900" cy="582613"/>
          </a:xfrm>
          <a:custGeom>
            <a:avLst/>
            <a:gdLst/>
            <a:ahLst/>
            <a:cxnLst/>
            <a:pathLst>
              <a:path w="168" h="336">
                <a:moveTo>
                  <a:pt x="120" y="0"/>
                </a:moveTo>
                <a:cubicBezTo>
                  <a:pt x="80" y="28"/>
                  <a:pt x="40" y="56"/>
                  <a:pt x="24" y="96"/>
                </a:cubicBezTo>
                <a:cubicBezTo>
                  <a:pt x="8" y="136"/>
                  <a:pt x="0" y="200"/>
                  <a:pt x="24" y="240"/>
                </a:cubicBezTo>
                <a:cubicBezTo>
                  <a:pt x="48" y="280"/>
                  <a:pt x="108" y="308"/>
                  <a:pt x="168" y="336"/>
                </a:cubicBezTo>
              </a:path>
            </a:pathLst>
          </a:custGeom>
          <a:noFill/>
          <a:ln w="47625" cap="flat" cmpd="sng">
            <a:solidFill>
              <a:schemeClr val="folHlink"/>
            </a:solidFill>
            <a:prstDash val="solid"/>
            <a:headEnd type="none" w="med" len="med"/>
            <a:tailEnd type="stealth" w="sm" len="lg"/>
          </a:ln>
        </p:spPr>
        <p:txBody>
          <a:bodyPr/>
          <a:p>
            <a:endParaRPr lang="zh-CN" altLang="en-US"/>
          </a:p>
        </p:txBody>
      </p:sp>
      <p:sp>
        <p:nvSpPr>
          <p:cNvPr id="27670" name="文本框 27669"/>
          <p:cNvSpPr txBox="1"/>
          <p:nvPr/>
        </p:nvSpPr>
        <p:spPr>
          <a:xfrm>
            <a:off x="2170113" y="5599113"/>
            <a:ext cx="7191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b="1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b="1" i="1" baseline="-250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endParaRPr lang="en-US" b="1" i="1" baseline="-250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71" name="文本框 27670"/>
          <p:cNvSpPr txBox="1"/>
          <p:nvPr/>
        </p:nvSpPr>
        <p:spPr>
          <a:xfrm flipH="1">
            <a:off x="2298700" y="4840288"/>
            <a:ext cx="7350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b="1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endParaRPr lang="en-US" b="1" i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7672" name="组合 27671"/>
          <p:cNvGrpSpPr/>
          <p:nvPr/>
        </p:nvGrpSpPr>
        <p:grpSpPr>
          <a:xfrm>
            <a:off x="5638800" y="762000"/>
            <a:ext cx="2447925" cy="3168650"/>
            <a:chOff x="0" y="0"/>
            <a:chExt cx="1489" cy="2183"/>
          </a:xfrm>
        </p:grpSpPr>
        <p:pic>
          <p:nvPicPr>
            <p:cNvPr id="27673" name="图片 27672" descr="lcet-1-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1489" cy="2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74" name="直接连接符 27673"/>
            <p:cNvSpPr/>
            <p:nvPr/>
          </p:nvSpPr>
          <p:spPr>
            <a:xfrm flipH="1" flipV="1">
              <a:off x="989" y="1025"/>
              <a:ext cx="0" cy="249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stealth" w="med" len="lg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/>
      <p:bldP spid="27653" grpId="0"/>
      <p:bldP spid="27654" grpId="0"/>
      <p:bldP spid="27656" grpId="0"/>
      <p:bldP spid="27670" grpId="0"/>
      <p:bldP spid="276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动作按钮: 后退或前一项 28673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5" name="动作按钮: 前进或下一项 28674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6" name="矩形 28675">
            <a:hlinkClick r:id="rId1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8677" name="组合 28676"/>
          <p:cNvGrpSpPr/>
          <p:nvPr/>
        </p:nvGrpSpPr>
        <p:grpSpPr>
          <a:xfrm>
            <a:off x="5181600" y="1412875"/>
            <a:ext cx="3095625" cy="1871663"/>
            <a:chOff x="0" y="0"/>
            <a:chExt cx="1724" cy="1115"/>
          </a:xfrm>
        </p:grpSpPr>
        <p:graphicFrame>
          <p:nvGraphicFramePr>
            <p:cNvPr id="28678" name="内容占位符 28677"/>
            <p:cNvGraphicFramePr>
              <a:graphicFrameLocks noChangeAspect="1"/>
            </p:cNvGraphicFramePr>
            <p:nvPr>
              <p:ph sz="quarter"/>
            </p:nvPr>
          </p:nvGraphicFramePr>
          <p:xfrm>
            <a:off x="545" y="136"/>
            <a:ext cx="294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" r:id="rId2" imgW="228600" imgH="165100" progId="Equation.3">
                    <p:embed/>
                  </p:oleObj>
                </mc:Choice>
                <mc:Fallback>
                  <p:oleObj name="" r:id="rId2" imgW="228600" imgH="165100" progId="Equation.3">
                    <p:embed/>
                    <p:pic>
                      <p:nvPicPr>
                        <p:cNvPr id="0" name="图片 309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45" y="136"/>
                          <a:ext cx="294" cy="2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79" name="圆柱形 28678"/>
            <p:cNvSpPr/>
            <p:nvPr/>
          </p:nvSpPr>
          <p:spPr>
            <a:xfrm rot="16200000">
              <a:off x="780" y="31"/>
              <a:ext cx="507" cy="1107"/>
            </a:xfrm>
            <a:prstGeom prst="can">
              <a:avLst>
                <a:gd name="adj" fmla="val 54583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0" name="直接连接符 28679"/>
            <p:cNvSpPr/>
            <p:nvPr/>
          </p:nvSpPr>
          <p:spPr>
            <a:xfrm>
              <a:off x="1065" y="42"/>
              <a:ext cx="175" cy="339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28681" name="直接连接符 28680"/>
            <p:cNvSpPr/>
            <p:nvPr/>
          </p:nvSpPr>
          <p:spPr>
            <a:xfrm flipH="1" flipV="1">
              <a:off x="1240" y="824"/>
              <a:ext cx="174" cy="21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sm" len="lg"/>
            </a:ln>
          </p:spPr>
        </p:sp>
        <p:graphicFrame>
          <p:nvGraphicFramePr>
            <p:cNvPr id="28682" name="对象 28681"/>
            <p:cNvGraphicFramePr>
              <a:graphicFrameLocks noChangeAspect="1"/>
            </p:cNvGraphicFramePr>
            <p:nvPr/>
          </p:nvGraphicFramePr>
          <p:xfrm>
            <a:off x="1170" y="0"/>
            <a:ext cx="321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" r:id="rId4" imgW="177800" imgH="215900" progId="Equation.3">
                    <p:embed/>
                  </p:oleObj>
                </mc:Choice>
                <mc:Fallback>
                  <p:oleObj name="" r:id="rId4" imgW="177800" imgH="215900" progId="Equation.3">
                    <p:embed/>
                    <p:pic>
                      <p:nvPicPr>
                        <p:cNvPr id="0" name="图片 309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70" y="0"/>
                          <a:ext cx="321" cy="2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3" name="对象 28682"/>
            <p:cNvGraphicFramePr>
              <a:graphicFrameLocks noChangeAspect="1"/>
            </p:cNvGraphicFramePr>
            <p:nvPr/>
          </p:nvGraphicFramePr>
          <p:xfrm>
            <a:off x="1404" y="816"/>
            <a:ext cx="320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" r:id="rId6" imgW="177800" imgH="228600" progId="Equation.3">
                    <p:embed/>
                  </p:oleObj>
                </mc:Choice>
                <mc:Fallback>
                  <p:oleObj name="" r:id="rId6" imgW="177800" imgH="228600" progId="Equation.3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04" y="816"/>
                          <a:ext cx="320" cy="2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4" name="对象 28683"/>
            <p:cNvGraphicFramePr>
              <a:graphicFrameLocks noChangeAspect="1"/>
            </p:cNvGraphicFramePr>
            <p:nvPr/>
          </p:nvGraphicFramePr>
          <p:xfrm>
            <a:off x="1111" y="464"/>
            <a:ext cx="204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" r:id="rId8" imgW="114300" imgH="215900" progId="Equation.3">
                    <p:embed/>
                  </p:oleObj>
                </mc:Choice>
                <mc:Fallback>
                  <p:oleObj name="" r:id="rId8" imgW="114300" imgH="215900" progId="Equation.3">
                    <p:embed/>
                    <p:pic>
                      <p:nvPicPr>
                        <p:cNvPr id="0" name="图片 310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11" y="464"/>
                          <a:ext cx="204" cy="2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5" name="椭圆 28684"/>
            <p:cNvSpPr/>
            <p:nvPr/>
          </p:nvSpPr>
          <p:spPr>
            <a:xfrm>
              <a:off x="590" y="453"/>
              <a:ext cx="91" cy="91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6" name="直接连接符 28685"/>
            <p:cNvSpPr/>
            <p:nvPr/>
          </p:nvSpPr>
          <p:spPr>
            <a:xfrm flipH="1" flipV="1">
              <a:off x="273" y="317"/>
              <a:ext cx="355" cy="16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sm" len="lg"/>
            </a:ln>
          </p:spPr>
        </p:sp>
        <p:graphicFrame>
          <p:nvGraphicFramePr>
            <p:cNvPr id="28687" name="对象 28686"/>
            <p:cNvGraphicFramePr>
              <a:graphicFrameLocks noChangeAspect="1"/>
            </p:cNvGraphicFramePr>
            <p:nvPr/>
          </p:nvGraphicFramePr>
          <p:xfrm>
            <a:off x="0" y="91"/>
            <a:ext cx="45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" r:id="rId10" imgW="254635" imgH="165100" progId="Equation.3">
                    <p:embed/>
                  </p:oleObj>
                </mc:Choice>
                <mc:Fallback>
                  <p:oleObj name="" r:id="rId10" imgW="254635" imgH="165100" progId="Equation.3">
                    <p:embed/>
                    <p:pic>
                      <p:nvPicPr>
                        <p:cNvPr id="0" name="图片 310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0" y="91"/>
                          <a:ext cx="456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8" name="对象 28687"/>
            <p:cNvGraphicFramePr>
              <a:graphicFrameLocks noChangeAspect="1"/>
            </p:cNvGraphicFramePr>
            <p:nvPr/>
          </p:nvGraphicFramePr>
          <p:xfrm>
            <a:off x="590" y="544"/>
            <a:ext cx="196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" r:id="rId12" imgW="152400" imgH="177800" progId="Equation.3">
                    <p:embed/>
                  </p:oleObj>
                </mc:Choice>
                <mc:Fallback>
                  <p:oleObj name="" r:id="rId12" imgW="152400" imgH="177800" progId="Equation.3">
                    <p:embed/>
                    <p:pic>
                      <p:nvPicPr>
                        <p:cNvPr id="0" name="图片 3102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90" y="544"/>
                          <a:ext cx="196" cy="2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89" name="组合 28688"/>
          <p:cNvGrpSpPr/>
          <p:nvPr/>
        </p:nvGrpSpPr>
        <p:grpSpPr>
          <a:xfrm>
            <a:off x="5334000" y="3213100"/>
            <a:ext cx="2951163" cy="1944688"/>
            <a:chOff x="0" y="0"/>
            <a:chExt cx="1724" cy="1115"/>
          </a:xfrm>
        </p:grpSpPr>
        <p:sp>
          <p:nvSpPr>
            <p:cNvPr id="28690" name="圆柱形 28689"/>
            <p:cNvSpPr/>
            <p:nvPr/>
          </p:nvSpPr>
          <p:spPr>
            <a:xfrm rot="16200000">
              <a:off x="780" y="31"/>
              <a:ext cx="507" cy="1107"/>
            </a:xfrm>
            <a:prstGeom prst="can">
              <a:avLst>
                <a:gd name="adj" fmla="val 54583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91" name="直接连接符 28690"/>
            <p:cNvSpPr/>
            <p:nvPr/>
          </p:nvSpPr>
          <p:spPr>
            <a:xfrm>
              <a:off x="1065" y="42"/>
              <a:ext cx="175" cy="339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28692" name="直接连接符 28691"/>
            <p:cNvSpPr/>
            <p:nvPr/>
          </p:nvSpPr>
          <p:spPr>
            <a:xfrm flipH="1" flipV="1">
              <a:off x="1240" y="824"/>
              <a:ext cx="174" cy="21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sm" len="lg"/>
            </a:ln>
          </p:spPr>
        </p:sp>
        <p:graphicFrame>
          <p:nvGraphicFramePr>
            <p:cNvPr id="28693" name="对象 28692"/>
            <p:cNvGraphicFramePr>
              <a:graphicFrameLocks noChangeAspect="1"/>
            </p:cNvGraphicFramePr>
            <p:nvPr/>
          </p:nvGraphicFramePr>
          <p:xfrm>
            <a:off x="1170" y="0"/>
            <a:ext cx="321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" r:id="rId14" imgW="177800" imgH="215900" progId="Equation.3">
                    <p:embed/>
                  </p:oleObj>
                </mc:Choice>
                <mc:Fallback>
                  <p:oleObj name="" r:id="rId14" imgW="177800" imgH="215900" progId="Equation.3">
                    <p:embed/>
                    <p:pic>
                      <p:nvPicPr>
                        <p:cNvPr id="0" name="图片 310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70" y="0"/>
                          <a:ext cx="321" cy="2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4" name="对象 28693"/>
            <p:cNvGraphicFramePr>
              <a:graphicFrameLocks noChangeAspect="1"/>
            </p:cNvGraphicFramePr>
            <p:nvPr/>
          </p:nvGraphicFramePr>
          <p:xfrm>
            <a:off x="1404" y="816"/>
            <a:ext cx="320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" r:id="rId15" imgW="177800" imgH="228600" progId="Equation.3">
                    <p:embed/>
                  </p:oleObj>
                </mc:Choice>
                <mc:Fallback>
                  <p:oleObj name="" r:id="rId15" imgW="177800" imgH="228600" progId="Equation.3">
                    <p:embed/>
                    <p:pic>
                      <p:nvPicPr>
                        <p:cNvPr id="0" name="图片 310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04" y="816"/>
                          <a:ext cx="320" cy="2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5" name="椭圆 28694"/>
            <p:cNvSpPr/>
            <p:nvPr/>
          </p:nvSpPr>
          <p:spPr>
            <a:xfrm>
              <a:off x="606" y="461"/>
              <a:ext cx="44" cy="45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96" name="直接连接符 28695"/>
            <p:cNvSpPr/>
            <p:nvPr/>
          </p:nvSpPr>
          <p:spPr>
            <a:xfrm flipH="1" flipV="1">
              <a:off x="273" y="317"/>
              <a:ext cx="355" cy="167"/>
            </a:xfrm>
            <a:prstGeom prst="line">
              <a:avLst/>
            </a:prstGeom>
            <a:ln w="38100" cap="flat" cmpd="sng">
              <a:solidFill>
                <a:srgbClr val="800080"/>
              </a:solidFill>
              <a:prstDash val="solid"/>
              <a:headEnd type="none" w="med" len="med"/>
              <a:tailEnd type="triangle" w="sm" len="lg"/>
            </a:ln>
          </p:spPr>
        </p:sp>
        <p:graphicFrame>
          <p:nvGraphicFramePr>
            <p:cNvPr id="28697" name="对象 28696"/>
            <p:cNvGraphicFramePr>
              <a:graphicFrameLocks noChangeAspect="1"/>
            </p:cNvGraphicFramePr>
            <p:nvPr/>
          </p:nvGraphicFramePr>
          <p:xfrm>
            <a:off x="91" y="91"/>
            <a:ext cx="273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" r:id="rId16" imgW="153035" imgH="165735" progId="Equation.3">
                    <p:embed/>
                  </p:oleObj>
                </mc:Choice>
                <mc:Fallback>
                  <p:oleObj name="" r:id="rId16" imgW="153035" imgH="165735" progId="Equation.3">
                    <p:embed/>
                    <p:pic>
                      <p:nvPicPr>
                        <p:cNvPr id="0" name="图片 3105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91" y="91"/>
                          <a:ext cx="273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8" name="对象 28697"/>
            <p:cNvGraphicFramePr>
              <a:graphicFrameLocks noChangeAspect="1"/>
            </p:cNvGraphicFramePr>
            <p:nvPr/>
          </p:nvGraphicFramePr>
          <p:xfrm>
            <a:off x="590" y="544"/>
            <a:ext cx="196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" r:id="rId18" imgW="152400" imgH="177800" progId="Equation.3">
                    <p:embed/>
                  </p:oleObj>
                </mc:Choice>
                <mc:Fallback>
                  <p:oleObj name="" r:id="rId18" imgW="152400" imgH="177800" progId="Equation.3">
                    <p:embed/>
                    <p:pic>
                      <p:nvPicPr>
                        <p:cNvPr id="0" name="图片 310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90" y="544"/>
                          <a:ext cx="196" cy="2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699" name="组合 28698"/>
            <p:cNvGrpSpPr/>
            <p:nvPr/>
          </p:nvGrpSpPr>
          <p:grpSpPr>
            <a:xfrm>
              <a:off x="0" y="0"/>
              <a:ext cx="761" cy="624"/>
              <a:chOff x="0" y="0"/>
              <a:chExt cx="761" cy="624"/>
            </a:xfrm>
          </p:grpSpPr>
          <p:sp>
            <p:nvSpPr>
              <p:cNvPr id="28700" name="直接连接符 28699"/>
              <p:cNvSpPr/>
              <p:nvPr/>
            </p:nvSpPr>
            <p:spPr>
              <a:xfrm flipV="1">
                <a:off x="619" y="272"/>
                <a:ext cx="16" cy="219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8701" name="直接连接符 28700"/>
              <p:cNvSpPr/>
              <p:nvPr/>
            </p:nvSpPr>
            <p:spPr>
              <a:xfrm flipH="1">
                <a:off x="227" y="491"/>
                <a:ext cx="390" cy="8"/>
              </a:xfrm>
              <a:prstGeom prst="line">
                <a:avLst/>
              </a:prstGeom>
              <a:ln w="2413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graphicFrame>
            <p:nvGraphicFramePr>
              <p:cNvPr id="28702" name="内容占位符 28701"/>
              <p:cNvGraphicFramePr>
                <a:graphicFrameLocks noChangeAspect="1"/>
              </p:cNvGraphicFramePr>
              <p:nvPr>
                <p:ph sz="quarter"/>
              </p:nvPr>
            </p:nvGraphicFramePr>
            <p:xfrm>
              <a:off x="0" y="408"/>
              <a:ext cx="236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8" name="" r:id="rId19" imgW="153035" imgH="140335" progId="Equation.3">
                      <p:embed/>
                    </p:oleObj>
                  </mc:Choice>
                  <mc:Fallback>
                    <p:oleObj name="" r:id="rId19" imgW="153035" imgH="140335" progId="Equation.3">
                      <p:embed/>
                      <p:pic>
                        <p:nvPicPr>
                          <p:cNvPr id="0" name="图片 3107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0" y="408"/>
                            <a:ext cx="236" cy="21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703" name="对象 28702"/>
              <p:cNvGraphicFramePr>
                <a:graphicFrameLocks noChangeAspect="1"/>
              </p:cNvGraphicFramePr>
              <p:nvPr/>
            </p:nvGraphicFramePr>
            <p:xfrm>
              <a:off x="564" y="0"/>
              <a:ext cx="197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9" name="" r:id="rId21" imgW="127000" imgH="139700" progId="Equation.3">
                      <p:embed/>
                    </p:oleObj>
                  </mc:Choice>
                  <mc:Fallback>
                    <p:oleObj name="" r:id="rId21" imgW="127000" imgH="139700" progId="Equation.3">
                      <p:embed/>
                      <p:pic>
                        <p:nvPicPr>
                          <p:cNvPr id="0" name="图片 3108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564" y="0"/>
                            <a:ext cx="197" cy="21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8704" name="文本框 28703"/>
          <p:cNvSpPr txBox="1"/>
          <p:nvPr/>
        </p:nvSpPr>
        <p:spPr>
          <a:xfrm>
            <a:off x="322263" y="115888"/>
            <a:ext cx="63373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§1.4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内力、截面法和应力的概念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705" name="文本框 28704"/>
          <p:cNvSpPr txBox="1"/>
          <p:nvPr/>
        </p:nvSpPr>
        <p:spPr>
          <a:xfrm>
            <a:off x="762000" y="771525"/>
            <a:ext cx="7848600" cy="1073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0">
              <a:lnSpc>
                <a:spcPct val="115000"/>
              </a:lnSpc>
              <a:tabLst>
                <a:tab pos="2002155" algn="l"/>
              </a:tabLst>
            </a:pP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为了表示内力在一点处的强度，引入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内力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集度</a:t>
            </a: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,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即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应力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的概念。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graphicFrame>
        <p:nvGraphicFramePr>
          <p:cNvPr id="28706" name="对象 28705"/>
          <p:cNvGraphicFramePr>
            <a:graphicFrameLocks noChangeAspect="1"/>
          </p:cNvGraphicFramePr>
          <p:nvPr/>
        </p:nvGraphicFramePr>
        <p:xfrm>
          <a:off x="1192213" y="1871663"/>
          <a:ext cx="137795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23" imgW="596900" imgH="393700" progId="Equation.DSMT4">
                  <p:embed/>
                </p:oleObj>
              </mc:Choice>
              <mc:Fallback>
                <p:oleObj name="" r:id="rId23" imgW="596900" imgH="393700" progId="Equation.DSMT4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92213" y="1871663"/>
                        <a:ext cx="1377950" cy="909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7" name="文本框 28706"/>
          <p:cNvSpPr txBox="1"/>
          <p:nvPr/>
        </p:nvSpPr>
        <p:spPr>
          <a:xfrm>
            <a:off x="2632075" y="2087563"/>
            <a:ext cx="23717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sz="2800" dirty="0">
                <a:solidFill>
                  <a:srgbClr val="000066"/>
                </a:solidFill>
                <a:latin typeface="Tahoma" panose="020B0604030504040204" pitchFamily="34" charset="0"/>
              </a:rPr>
              <a:t>—— </a:t>
            </a: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平均应力</a:t>
            </a:r>
            <a:endParaRPr lang="zh-CN" sz="2800" b="1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28708" name="对象 28707"/>
          <p:cNvGraphicFramePr>
            <a:graphicFrameLocks noChangeAspect="1"/>
          </p:cNvGraphicFramePr>
          <p:nvPr/>
        </p:nvGraphicFramePr>
        <p:xfrm>
          <a:off x="776288" y="2743200"/>
          <a:ext cx="18303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25" imgW="788035" imgH="393700" progId="Equation.DSMT4">
                  <p:embed/>
                </p:oleObj>
              </mc:Choice>
              <mc:Fallback>
                <p:oleObj name="" r:id="rId25" imgW="788035" imgH="393700" progId="Equation.DSMT4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6288" y="2743200"/>
                        <a:ext cx="1830387" cy="915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9" name="文本框 28708"/>
          <p:cNvSpPr txBox="1"/>
          <p:nvPr/>
        </p:nvSpPr>
        <p:spPr>
          <a:xfrm>
            <a:off x="2667000" y="3016250"/>
            <a:ext cx="26193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sz="2800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——</a:t>
            </a: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C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点的应力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710" name="文本框 28709"/>
          <p:cNvSpPr txBox="1"/>
          <p:nvPr/>
        </p:nvSpPr>
        <p:spPr>
          <a:xfrm>
            <a:off x="992188" y="3773488"/>
            <a:ext cx="411321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sz="28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应力是矢量，</a:t>
            </a: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通常分解为</a:t>
            </a:r>
            <a:endParaRPr lang="zh-CN" sz="2800" b="1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28711" name="对象 28710"/>
          <p:cNvGraphicFramePr>
            <a:graphicFrameLocks noChangeAspect="1"/>
          </p:cNvGraphicFramePr>
          <p:nvPr/>
        </p:nvGraphicFramePr>
        <p:xfrm>
          <a:off x="708025" y="4548188"/>
          <a:ext cx="5080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27" imgW="153035" imgH="140335" progId="Equation.3">
                  <p:embed/>
                </p:oleObj>
              </mc:Choice>
              <mc:Fallback>
                <p:oleObj name="" r:id="rId27" imgW="153035" imgH="140335" progId="Equation.3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08025" y="4548188"/>
                        <a:ext cx="508000" cy="465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12" name="文本框 28711"/>
          <p:cNvSpPr txBox="1"/>
          <p:nvPr/>
        </p:nvSpPr>
        <p:spPr>
          <a:xfrm>
            <a:off x="1120775" y="4476750"/>
            <a:ext cx="17224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en-US" sz="2800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</a:t>
            </a:r>
            <a:r>
              <a:rPr lang="zh-CN" sz="28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正应力</a:t>
            </a:r>
            <a:endParaRPr lang="zh-CN" sz="2800" b="1" dirty="0">
              <a:solidFill>
                <a:srgbClr val="FF000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28713" name="对象 28712"/>
          <p:cNvGraphicFramePr>
            <a:graphicFrameLocks noChangeAspect="1"/>
          </p:cNvGraphicFramePr>
          <p:nvPr/>
        </p:nvGraphicFramePr>
        <p:xfrm>
          <a:off x="3114675" y="4572000"/>
          <a:ext cx="4667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29" imgW="127000" imgH="139700" progId="Equation.3">
                  <p:embed/>
                </p:oleObj>
              </mc:Choice>
              <mc:Fallback>
                <p:oleObj name="" r:id="rId29" imgW="127000" imgH="139700" progId="Equation.3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114675" y="4572000"/>
                        <a:ext cx="466725" cy="512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14" name="文本框 28713"/>
          <p:cNvSpPr txBox="1"/>
          <p:nvPr/>
        </p:nvSpPr>
        <p:spPr>
          <a:xfrm>
            <a:off x="3425825" y="4508500"/>
            <a:ext cx="17224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en-US" sz="2800" dirty="0">
                <a:latin typeface="Tahoma" panose="020B0604030504040204" pitchFamily="34" charset="0"/>
                <a:ea typeface="黑体" panose="02010609060101010101" pitchFamily="49" charset="-122"/>
              </a:rPr>
              <a:t> </a:t>
            </a:r>
            <a:r>
              <a:rPr lang="zh-CN" sz="28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切应力</a:t>
            </a:r>
            <a:endParaRPr lang="zh-CN" sz="2800" b="1" dirty="0">
              <a:solidFill>
                <a:srgbClr val="FF000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8715" name="矩形 28714"/>
          <p:cNvSpPr/>
          <p:nvPr/>
        </p:nvSpPr>
        <p:spPr>
          <a:xfrm>
            <a:off x="652463" y="5151438"/>
            <a:ext cx="53657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应力的国际单位为 </a:t>
            </a: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Pa</a:t>
            </a: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（帕斯卡）</a:t>
            </a:r>
            <a:endParaRPr lang="zh-CN" sz="2800" b="1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8716" name="矩形 28715"/>
          <p:cNvSpPr/>
          <p:nvPr/>
        </p:nvSpPr>
        <p:spPr>
          <a:xfrm>
            <a:off x="5908675" y="5119688"/>
            <a:ext cx="20161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1Pa= 1N/m</a:t>
            </a:r>
            <a:r>
              <a:rPr lang="en-US" sz="2800" b="1" baseline="300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717" name="文本框 28716"/>
          <p:cNvSpPr txBox="1"/>
          <p:nvPr/>
        </p:nvSpPr>
        <p:spPr>
          <a:xfrm>
            <a:off x="769938" y="5753100"/>
            <a:ext cx="22225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1kPa=10</a:t>
            </a:r>
            <a:r>
              <a:rPr lang="en-US" sz="2800" b="1" baseline="300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N/m</a:t>
            </a:r>
            <a:r>
              <a:rPr lang="en-US" sz="2800" b="1" baseline="300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sz="2800" b="1" baseline="300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718" name="文本框 28717"/>
          <p:cNvSpPr txBox="1"/>
          <p:nvPr/>
        </p:nvSpPr>
        <p:spPr>
          <a:xfrm>
            <a:off x="3200400" y="5753100"/>
            <a:ext cx="22225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1MPa=10</a:t>
            </a:r>
            <a:r>
              <a:rPr lang="en-US" sz="2800" b="1" baseline="300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N/m</a:t>
            </a:r>
            <a:r>
              <a:rPr lang="en-US" sz="2800" b="1" baseline="300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sz="2800" b="1" baseline="300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719" name="文本框 28718"/>
          <p:cNvSpPr txBox="1"/>
          <p:nvPr/>
        </p:nvSpPr>
        <p:spPr>
          <a:xfrm>
            <a:off x="5638800" y="5753100"/>
            <a:ext cx="22225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1GPa=10</a:t>
            </a:r>
            <a:r>
              <a:rPr lang="en-US" sz="2800" b="1" baseline="300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N/m</a:t>
            </a:r>
            <a:r>
              <a:rPr lang="en-US" sz="2800" b="1" baseline="300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sz="2800" b="1" baseline="300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5" grpId="0"/>
      <p:bldP spid="28707" grpId="0"/>
      <p:bldP spid="28709" grpId="0"/>
      <p:bldP spid="28710" grpId="0"/>
      <p:bldP spid="28712" grpId="0"/>
      <p:bldP spid="28714" grpId="0"/>
      <p:bldP spid="28715" grpId="0"/>
      <p:bldP spid="28716" grpId="0"/>
      <p:bldP spid="28717" grpId="0"/>
      <p:bldP spid="28718" grpId="0"/>
      <p:bldP spid="287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29697"/>
          <p:cNvSpPr txBox="1"/>
          <p:nvPr/>
        </p:nvSpPr>
        <p:spPr>
          <a:xfrm>
            <a:off x="344488" y="44450"/>
            <a:ext cx="3435350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">
              <a:lnSpc>
                <a:spcPct val="120000"/>
              </a:lnSpc>
            </a:pP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§1.5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变形与应变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699" name="文本框 29698"/>
          <p:cNvSpPr txBox="1"/>
          <p:nvPr/>
        </p:nvSpPr>
        <p:spPr>
          <a:xfrm>
            <a:off x="427038" y="836613"/>
            <a:ext cx="1336675" cy="582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0">
              <a:lnSpc>
                <a:spcPct val="115000"/>
              </a:lnSpc>
              <a:buClr>
                <a:srgbClr val="7CFC82"/>
              </a:buClr>
              <a:buSzPct val="70000"/>
              <a:buFont typeface="Monotype Sorts" pitchFamily="2" charset="2"/>
              <a:buNone/>
              <a:tabLst>
                <a:tab pos="386080" algn="l"/>
              </a:tabLst>
            </a:pP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位移</a:t>
            </a:r>
            <a:endParaRPr 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0" name="文本框 29699"/>
          <p:cNvSpPr txBox="1"/>
          <p:nvPr/>
        </p:nvSpPr>
        <p:spPr>
          <a:xfrm>
            <a:off x="757238" y="1371600"/>
            <a:ext cx="2443162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0">
              <a:lnSpc>
                <a:spcPct val="115000"/>
              </a:lnSpc>
              <a:tabLst>
                <a:tab pos="2002155" algn="l"/>
              </a:tabLst>
            </a:pP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刚性位移；</a:t>
            </a:r>
            <a:endParaRPr lang="zh-CN" sz="2800" b="1" dirty="0">
              <a:latin typeface="宋体" panose="02010600030101010101" pitchFamily="2" charset="-122"/>
              <a:sym typeface="Symbol" panose="05050102010706020507" pitchFamily="18" charset="2"/>
            </a:endParaRPr>
          </a:p>
        </p:txBody>
      </p:sp>
      <p:grpSp>
        <p:nvGrpSpPr>
          <p:cNvPr id="29701" name="组合 29700"/>
          <p:cNvGrpSpPr/>
          <p:nvPr/>
        </p:nvGrpSpPr>
        <p:grpSpPr>
          <a:xfrm>
            <a:off x="5435600" y="347663"/>
            <a:ext cx="2835275" cy="2305050"/>
            <a:chOff x="0" y="0"/>
            <a:chExt cx="1786" cy="1452"/>
          </a:xfrm>
        </p:grpSpPr>
        <p:sp>
          <p:nvSpPr>
            <p:cNvPr id="29702" name="未知"/>
            <p:cNvSpPr/>
            <p:nvPr/>
          </p:nvSpPr>
          <p:spPr>
            <a:xfrm>
              <a:off x="0" y="94"/>
              <a:ext cx="1786" cy="1284"/>
            </a:xfrm>
            <a:custGeom>
              <a:avLst/>
              <a:gdLst/>
              <a:ahLst/>
              <a:cxnLst/>
              <a:pathLst>
                <a:path w="3208" h="1982">
                  <a:moveTo>
                    <a:pt x="802" y="170"/>
                  </a:moveTo>
                  <a:cubicBezTo>
                    <a:pt x="782" y="174"/>
                    <a:pt x="758" y="169"/>
                    <a:pt x="742" y="182"/>
                  </a:cubicBezTo>
                  <a:cubicBezTo>
                    <a:pt x="719" y="200"/>
                    <a:pt x="710" y="230"/>
                    <a:pt x="694" y="254"/>
                  </a:cubicBezTo>
                  <a:cubicBezTo>
                    <a:pt x="665" y="298"/>
                    <a:pt x="635" y="337"/>
                    <a:pt x="598" y="374"/>
                  </a:cubicBezTo>
                  <a:cubicBezTo>
                    <a:pt x="586" y="406"/>
                    <a:pt x="585" y="445"/>
                    <a:pt x="562" y="470"/>
                  </a:cubicBezTo>
                  <a:cubicBezTo>
                    <a:pt x="545" y="489"/>
                    <a:pt x="511" y="480"/>
                    <a:pt x="490" y="494"/>
                  </a:cubicBezTo>
                  <a:cubicBezTo>
                    <a:pt x="462" y="513"/>
                    <a:pt x="446" y="547"/>
                    <a:pt x="418" y="566"/>
                  </a:cubicBezTo>
                  <a:cubicBezTo>
                    <a:pt x="363" y="603"/>
                    <a:pt x="265" y="605"/>
                    <a:pt x="202" y="626"/>
                  </a:cubicBezTo>
                  <a:cubicBezTo>
                    <a:pt x="28" y="800"/>
                    <a:pt x="267" y="557"/>
                    <a:pt x="118" y="722"/>
                  </a:cubicBezTo>
                  <a:cubicBezTo>
                    <a:pt x="95" y="747"/>
                    <a:pt x="46" y="794"/>
                    <a:pt x="46" y="794"/>
                  </a:cubicBezTo>
                  <a:cubicBezTo>
                    <a:pt x="0" y="932"/>
                    <a:pt x="47" y="1077"/>
                    <a:pt x="70" y="1214"/>
                  </a:cubicBezTo>
                  <a:cubicBezTo>
                    <a:pt x="85" y="1305"/>
                    <a:pt x="113" y="1387"/>
                    <a:pt x="130" y="1478"/>
                  </a:cubicBezTo>
                  <a:cubicBezTo>
                    <a:pt x="136" y="1510"/>
                    <a:pt x="132" y="1543"/>
                    <a:pt x="142" y="1574"/>
                  </a:cubicBezTo>
                  <a:cubicBezTo>
                    <a:pt x="164" y="1639"/>
                    <a:pt x="224" y="1635"/>
                    <a:pt x="274" y="1670"/>
                  </a:cubicBezTo>
                  <a:cubicBezTo>
                    <a:pt x="431" y="1782"/>
                    <a:pt x="264" y="1715"/>
                    <a:pt x="418" y="1766"/>
                  </a:cubicBezTo>
                  <a:cubicBezTo>
                    <a:pt x="527" y="1875"/>
                    <a:pt x="624" y="1889"/>
                    <a:pt x="778" y="1898"/>
                  </a:cubicBezTo>
                  <a:cubicBezTo>
                    <a:pt x="946" y="1908"/>
                    <a:pt x="1282" y="1922"/>
                    <a:pt x="1282" y="1922"/>
                  </a:cubicBezTo>
                  <a:cubicBezTo>
                    <a:pt x="1602" y="1975"/>
                    <a:pt x="1473" y="1958"/>
                    <a:pt x="1666" y="1982"/>
                  </a:cubicBezTo>
                  <a:cubicBezTo>
                    <a:pt x="1961" y="1970"/>
                    <a:pt x="2262" y="1978"/>
                    <a:pt x="2554" y="1934"/>
                  </a:cubicBezTo>
                  <a:cubicBezTo>
                    <a:pt x="2739" y="1906"/>
                    <a:pt x="2921" y="1861"/>
                    <a:pt x="3106" y="1838"/>
                  </a:cubicBezTo>
                  <a:cubicBezTo>
                    <a:pt x="3172" y="1706"/>
                    <a:pt x="3187" y="1601"/>
                    <a:pt x="3202" y="1454"/>
                  </a:cubicBezTo>
                  <a:cubicBezTo>
                    <a:pt x="3198" y="1194"/>
                    <a:pt x="3208" y="933"/>
                    <a:pt x="3190" y="674"/>
                  </a:cubicBezTo>
                  <a:cubicBezTo>
                    <a:pt x="3188" y="638"/>
                    <a:pt x="3156" y="611"/>
                    <a:pt x="3142" y="578"/>
                  </a:cubicBezTo>
                  <a:cubicBezTo>
                    <a:pt x="3069" y="408"/>
                    <a:pt x="3075" y="274"/>
                    <a:pt x="2890" y="170"/>
                  </a:cubicBezTo>
                  <a:cubicBezTo>
                    <a:pt x="2861" y="154"/>
                    <a:pt x="2826" y="155"/>
                    <a:pt x="2794" y="146"/>
                  </a:cubicBezTo>
                  <a:cubicBezTo>
                    <a:pt x="2674" y="112"/>
                    <a:pt x="2558" y="78"/>
                    <a:pt x="2434" y="62"/>
                  </a:cubicBezTo>
                  <a:cubicBezTo>
                    <a:pt x="1935" y="68"/>
                    <a:pt x="1311" y="0"/>
                    <a:pt x="802" y="17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0000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03" name="等腰三角形 29702"/>
            <p:cNvSpPr/>
            <p:nvPr/>
          </p:nvSpPr>
          <p:spPr>
            <a:xfrm>
              <a:off x="202" y="1269"/>
              <a:ext cx="131" cy="13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04" name="等腰三角形 29703"/>
            <p:cNvSpPr/>
            <p:nvPr/>
          </p:nvSpPr>
          <p:spPr>
            <a:xfrm>
              <a:off x="1546" y="1317"/>
              <a:ext cx="131" cy="13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05" name="等腰三角形 29704"/>
            <p:cNvSpPr/>
            <p:nvPr/>
          </p:nvSpPr>
          <p:spPr>
            <a:xfrm flipH="1" flipV="1">
              <a:off x="730" y="0"/>
              <a:ext cx="157" cy="135"/>
            </a:xfrm>
            <a:prstGeom prst="triangle">
              <a:avLst>
                <a:gd name="adj" fmla="val 45000"/>
              </a:avLst>
            </a:prstGeom>
            <a:solidFill>
              <a:schemeClr val="accent1"/>
            </a:solidFill>
            <a:ln w="952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06" name="椭圆 29705"/>
            <p:cNvSpPr/>
            <p:nvPr/>
          </p:nvSpPr>
          <p:spPr>
            <a:xfrm>
              <a:off x="1270" y="5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07" name="文本框 29706"/>
            <p:cNvSpPr txBox="1"/>
            <p:nvPr/>
          </p:nvSpPr>
          <p:spPr>
            <a:xfrm>
              <a:off x="108" y="888"/>
              <a:ext cx="30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M</a:t>
              </a:r>
              <a:endParaRPr lang="en-US" sz="28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8" name="文本框 29707"/>
            <p:cNvSpPr txBox="1"/>
            <p:nvPr/>
          </p:nvSpPr>
          <p:spPr>
            <a:xfrm>
              <a:off x="1261" y="241"/>
              <a:ext cx="36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M</a:t>
              </a:r>
              <a:r>
                <a:rPr lang="en-US" sz="2800" b="1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'</a:t>
              </a:r>
              <a:endParaRPr lang="en-US" sz="28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9" name="立方体 29708"/>
            <p:cNvSpPr/>
            <p:nvPr/>
          </p:nvSpPr>
          <p:spPr>
            <a:xfrm>
              <a:off x="447" y="888"/>
              <a:ext cx="138" cy="14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10" name="直接连接符 29709"/>
            <p:cNvSpPr/>
            <p:nvPr/>
          </p:nvSpPr>
          <p:spPr>
            <a:xfrm flipV="1">
              <a:off x="532" y="585"/>
              <a:ext cx="766" cy="3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11" name="椭圆 29710"/>
            <p:cNvSpPr/>
            <p:nvPr/>
          </p:nvSpPr>
          <p:spPr>
            <a:xfrm>
              <a:off x="487" y="9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9712" name="组合 29711"/>
          <p:cNvGrpSpPr/>
          <p:nvPr/>
        </p:nvGrpSpPr>
        <p:grpSpPr>
          <a:xfrm>
            <a:off x="1979613" y="981075"/>
            <a:ext cx="811212" cy="457200"/>
            <a:chOff x="0" y="0"/>
            <a:chExt cx="511" cy="288"/>
          </a:xfrm>
        </p:grpSpPr>
        <p:sp>
          <p:nvSpPr>
            <p:cNvPr id="29713" name="文本框 29712"/>
            <p:cNvSpPr txBox="1"/>
            <p:nvPr/>
          </p:nvSpPr>
          <p:spPr>
            <a:xfrm>
              <a:off x="0" y="0"/>
              <a:ext cx="51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b="1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MM'</a:t>
              </a:r>
              <a:endParaRPr lang="en-US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4" name="直接连接符 29713"/>
            <p:cNvSpPr/>
            <p:nvPr/>
          </p:nvSpPr>
          <p:spPr>
            <a:xfrm>
              <a:off x="74" y="27"/>
              <a:ext cx="381" cy="0"/>
            </a:xfrm>
            <a:prstGeom prst="line">
              <a:avLst/>
            </a:prstGeom>
            <a:ln w="19050" cap="flat" cmpd="sng">
              <a:solidFill>
                <a:schemeClr val="bg2"/>
              </a:solidFill>
              <a:prstDash val="solid"/>
              <a:headEnd type="none" w="med" len="med"/>
              <a:tailEnd type="stealth" w="med" len="lg"/>
            </a:ln>
          </p:spPr>
        </p:sp>
      </p:grpSp>
      <p:sp>
        <p:nvSpPr>
          <p:cNvPr id="29715" name="文本框 29714"/>
          <p:cNvSpPr txBox="1"/>
          <p:nvPr/>
        </p:nvSpPr>
        <p:spPr>
          <a:xfrm>
            <a:off x="2667000" y="1371600"/>
            <a:ext cx="2459038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0">
              <a:lnSpc>
                <a:spcPct val="115000"/>
              </a:lnSpc>
              <a:tabLst>
                <a:tab pos="2002155" algn="l"/>
              </a:tabLst>
            </a:pP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变形位移。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29716" name="文本框 29715"/>
          <p:cNvSpPr txBox="1"/>
          <p:nvPr/>
        </p:nvSpPr>
        <p:spPr>
          <a:xfrm>
            <a:off x="457200" y="1905000"/>
            <a:ext cx="1933575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0">
              <a:lnSpc>
                <a:spcPct val="115000"/>
              </a:lnSpc>
              <a:buClr>
                <a:srgbClr val="7CFC82"/>
              </a:buClr>
              <a:buSzPct val="70000"/>
              <a:buFont typeface="Monotype Sorts" pitchFamily="2" charset="2"/>
              <a:buNone/>
              <a:tabLst>
                <a:tab pos="386080" algn="l"/>
              </a:tabLst>
            </a:pP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变形</a:t>
            </a:r>
            <a:endParaRPr 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7" name="文本框 29716"/>
          <p:cNvSpPr txBox="1"/>
          <p:nvPr/>
        </p:nvSpPr>
        <p:spPr>
          <a:xfrm>
            <a:off x="647700" y="2541588"/>
            <a:ext cx="6588125" cy="582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0">
              <a:lnSpc>
                <a:spcPct val="115000"/>
              </a:lnSpc>
              <a:tabLst>
                <a:tab pos="2002155" algn="l"/>
              </a:tabLst>
            </a:pP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物体内任意两点的相对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位置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发生变化。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29718" name="文本框 29717"/>
          <p:cNvSpPr txBox="1"/>
          <p:nvPr/>
        </p:nvSpPr>
        <p:spPr>
          <a:xfrm>
            <a:off x="647700" y="3124200"/>
            <a:ext cx="2952750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0">
              <a:lnSpc>
                <a:spcPct val="115000"/>
              </a:lnSpc>
              <a:tabLst>
                <a:tab pos="855980" algn="l"/>
              </a:tabLst>
            </a:pP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取一微正六面体</a:t>
            </a:r>
            <a:endParaRPr lang="zh-CN" sz="2800" b="1" u="sng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29719" name="文本框 29718"/>
          <p:cNvSpPr txBox="1"/>
          <p:nvPr/>
        </p:nvSpPr>
        <p:spPr>
          <a:xfrm>
            <a:off x="647700" y="3716338"/>
            <a:ext cx="3014663" cy="582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0">
              <a:lnSpc>
                <a:spcPct val="115000"/>
              </a:lnSpc>
              <a:tabLst>
                <a:tab pos="386080" algn="l"/>
                <a:tab pos="855980" algn="l"/>
              </a:tabLst>
            </a:pP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两种基本变形：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29720" name="文本框 29719"/>
          <p:cNvSpPr txBox="1"/>
          <p:nvPr/>
        </p:nvSpPr>
        <p:spPr>
          <a:xfrm>
            <a:off x="71438" y="4294188"/>
            <a:ext cx="47879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0">
              <a:tabLst>
                <a:tab pos="386080" algn="l"/>
                <a:tab pos="1243330" algn="l"/>
              </a:tabLst>
            </a:pPr>
            <a:r>
              <a:rPr lang="zh-CN" sz="3200" b="1" dirty="0">
                <a:solidFill>
                  <a:srgbClr val="000066"/>
                </a:solidFill>
                <a:latin typeface="宋体" panose="02010600030101010101" pitchFamily="2" charset="-122"/>
                <a:sym typeface="Symbol" panose="05050102010706020507" pitchFamily="18" charset="2"/>
              </a:rPr>
              <a:t>	</a:t>
            </a:r>
            <a:r>
              <a:rPr lang="zh-CN" sz="2800" b="1" dirty="0">
                <a:solidFill>
                  <a:srgbClr val="800000"/>
                </a:solidFill>
                <a:latin typeface="Tahoma" panose="020B0604030504040204" pitchFamily="34" charset="0"/>
                <a:ea typeface="黑体" panose="02010609060101010101" pitchFamily="49" charset="-122"/>
                <a:sym typeface="Symbol" panose="05050102010706020507" pitchFamily="18" charset="2"/>
              </a:rPr>
              <a:t>线变形</a:t>
            </a: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  <a:sym typeface="Symbol" panose="05050102010706020507" pitchFamily="18" charset="2"/>
              </a:rPr>
              <a:t> </a:t>
            </a:r>
            <a:endParaRPr lang="zh-CN" sz="2800" b="1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  <a:sym typeface="Symbol" panose="05050102010706020507" pitchFamily="18" charset="2"/>
            </a:endParaRPr>
          </a:p>
          <a:p>
            <a:pPr defTabSz="0">
              <a:tabLst>
                <a:tab pos="386080" algn="l"/>
                <a:tab pos="1243330" algn="l"/>
              </a:tabLst>
            </a:pP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  <a:sym typeface="Symbol" panose="05050102010706020507" pitchFamily="18" charset="2"/>
              </a:rPr>
              <a:t>        </a:t>
            </a: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  <a:sym typeface="Symbol" panose="05050102010706020507" pitchFamily="18" charset="2"/>
              </a:rPr>
              <a:t>——</a:t>
            </a:r>
            <a:r>
              <a:rPr lang="en-US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  <a:sym typeface="Symbol" panose="05050102010706020507" pitchFamily="18" charset="2"/>
              </a:rPr>
              <a:t> 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线段长度的变化	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grpSp>
        <p:nvGrpSpPr>
          <p:cNvPr id="29721" name="组合 29720"/>
          <p:cNvGrpSpPr/>
          <p:nvPr/>
        </p:nvGrpSpPr>
        <p:grpSpPr>
          <a:xfrm>
            <a:off x="4427538" y="3094038"/>
            <a:ext cx="4572000" cy="3071812"/>
            <a:chOff x="0" y="0"/>
            <a:chExt cx="2880" cy="1935"/>
          </a:xfrm>
        </p:grpSpPr>
        <p:sp>
          <p:nvSpPr>
            <p:cNvPr id="29722" name="直接连接符 29721"/>
            <p:cNvSpPr/>
            <p:nvPr/>
          </p:nvSpPr>
          <p:spPr>
            <a:xfrm flipV="1">
              <a:off x="1542" y="181"/>
              <a:ext cx="0" cy="113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9723" name="组合 29722"/>
            <p:cNvGrpSpPr/>
            <p:nvPr/>
          </p:nvGrpSpPr>
          <p:grpSpPr>
            <a:xfrm>
              <a:off x="629" y="1136"/>
              <a:ext cx="720" cy="529"/>
              <a:chOff x="0" y="0"/>
              <a:chExt cx="720" cy="529"/>
            </a:xfrm>
          </p:grpSpPr>
          <p:sp>
            <p:nvSpPr>
              <p:cNvPr id="29724" name="矩形 29723"/>
              <p:cNvSpPr/>
              <p:nvPr/>
            </p:nvSpPr>
            <p:spPr>
              <a:xfrm>
                <a:off x="0" y="0"/>
                <a:ext cx="720" cy="48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rgbClr val="00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20000"/>
                  </a:spcBef>
                </a:pPr>
                <a:endParaRPr lang="zh-CN" sz="3000" dirty="0">
                  <a:solidFill>
                    <a:srgbClr val="000066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9725" name="文本框 29724"/>
              <p:cNvSpPr txBox="1"/>
              <p:nvPr/>
            </p:nvSpPr>
            <p:spPr>
              <a:xfrm>
                <a:off x="162" y="202"/>
                <a:ext cx="35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sz="2800" i="1" dirty="0">
                    <a:solidFill>
                      <a:srgbClr val="000066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800" i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x</a:t>
                </a:r>
                <a:endParaRPr lang="en-US" sz="2000" dirty="0">
                  <a:solidFill>
                    <a:srgbClr val="000066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9726" name="平行四边形 29725"/>
            <p:cNvSpPr/>
            <p:nvPr/>
          </p:nvSpPr>
          <p:spPr>
            <a:xfrm>
              <a:off x="1552" y="834"/>
              <a:ext cx="1104" cy="480"/>
            </a:xfrm>
            <a:prstGeom prst="parallelogram">
              <a:avLst>
                <a:gd name="adj" fmla="val 27600"/>
              </a:avLst>
            </a:prstGeom>
            <a:solidFill>
              <a:schemeClr val="accent1"/>
            </a:solidFill>
            <a:ln w="952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27" name="文本框 29726"/>
            <p:cNvSpPr txBox="1"/>
            <p:nvPr/>
          </p:nvSpPr>
          <p:spPr>
            <a:xfrm>
              <a:off x="1669" y="1036"/>
              <a:ext cx="72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sz="2800" i="1" dirty="0">
                  <a:solidFill>
                    <a:srgbClr val="000066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x+</a:t>
              </a:r>
              <a:r>
                <a:rPr lang="en-US" sz="2800" i="1" dirty="0">
                  <a:solidFill>
                    <a:srgbClr val="000066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s</a:t>
              </a:r>
              <a:endParaRPr lang="en-US" sz="2800" i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9728" name="组合 29727"/>
            <p:cNvGrpSpPr/>
            <p:nvPr/>
          </p:nvGrpSpPr>
          <p:grpSpPr>
            <a:xfrm>
              <a:off x="307" y="1439"/>
              <a:ext cx="2573" cy="363"/>
              <a:chOff x="0" y="0"/>
              <a:chExt cx="2573" cy="363"/>
            </a:xfrm>
          </p:grpSpPr>
          <p:sp>
            <p:nvSpPr>
              <p:cNvPr id="29729" name="直接连接符 29728"/>
              <p:cNvSpPr/>
              <p:nvPr/>
            </p:nvSpPr>
            <p:spPr>
              <a:xfrm>
                <a:off x="0" y="363"/>
                <a:ext cx="2457" cy="0"/>
              </a:xfrm>
              <a:prstGeom prst="line">
                <a:avLst/>
              </a:prstGeom>
              <a:ln w="19050" cap="flat" cmpd="sng">
                <a:solidFill>
                  <a:schemeClr val="bg2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29730" name="文本框 29729"/>
              <p:cNvSpPr txBox="1"/>
              <p:nvPr/>
            </p:nvSpPr>
            <p:spPr>
              <a:xfrm>
                <a:off x="2350" y="0"/>
                <a:ext cx="223" cy="3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>
                <a:spAutoFit/>
              </a:bodyPr>
              <a:p>
                <a:pPr algn="ctr">
                  <a:spcBef>
                    <a:spcPct val="20000"/>
                  </a:spcBef>
                </a:pPr>
                <a:r>
                  <a:rPr lang="en-US" sz="3000" i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x</a:t>
                </a:r>
                <a:endParaRPr lang="en-US" sz="3000" i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31" name="组合 29730"/>
            <p:cNvGrpSpPr/>
            <p:nvPr/>
          </p:nvGrpSpPr>
          <p:grpSpPr>
            <a:xfrm>
              <a:off x="0" y="0"/>
              <a:ext cx="304" cy="1802"/>
              <a:chOff x="0" y="0"/>
              <a:chExt cx="304" cy="1802"/>
            </a:xfrm>
          </p:grpSpPr>
          <p:sp>
            <p:nvSpPr>
              <p:cNvPr id="29732" name="直接连接符 29731"/>
              <p:cNvSpPr/>
              <p:nvPr/>
            </p:nvSpPr>
            <p:spPr>
              <a:xfrm flipV="1">
                <a:off x="304" y="162"/>
                <a:ext cx="0" cy="1640"/>
              </a:xfrm>
              <a:prstGeom prst="line">
                <a:avLst/>
              </a:prstGeom>
              <a:ln w="19050" cap="flat" cmpd="sng">
                <a:solidFill>
                  <a:schemeClr val="bg2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29733" name="文本框 29732"/>
              <p:cNvSpPr txBox="1"/>
              <p:nvPr/>
            </p:nvSpPr>
            <p:spPr>
              <a:xfrm>
                <a:off x="0" y="0"/>
                <a:ext cx="223" cy="3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>
                <a:spAutoFit/>
              </a:bodyPr>
              <a:p>
                <a:pPr algn="ctr">
                  <a:spcBef>
                    <a:spcPct val="20000"/>
                  </a:spcBef>
                </a:pPr>
                <a:r>
                  <a:rPr lang="en-US" sz="3000" i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y</a:t>
                </a:r>
                <a:endParaRPr lang="en-US" sz="3000" i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9734" name="文本框 29733"/>
            <p:cNvSpPr txBox="1"/>
            <p:nvPr/>
          </p:nvSpPr>
          <p:spPr>
            <a:xfrm>
              <a:off x="75" y="1589"/>
              <a:ext cx="236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>
                <a:spcBef>
                  <a:spcPct val="20000"/>
                </a:spcBef>
              </a:pPr>
              <a:r>
                <a:rPr lang="en-US" sz="3000" dirty="0">
                  <a:solidFill>
                    <a:srgbClr val="000066"/>
                  </a:solidFill>
                  <a:latin typeface="Arial" panose="020B0604020202020204" pitchFamily="34" charset="0"/>
                </a:rPr>
                <a:t>o</a:t>
              </a:r>
              <a:endParaRPr lang="en-US" sz="3000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5" name="直接连接符 29734"/>
            <p:cNvSpPr/>
            <p:nvPr/>
          </p:nvSpPr>
          <p:spPr>
            <a:xfrm flipV="1">
              <a:off x="1542" y="181"/>
              <a:ext cx="0" cy="113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36" name="直接连接符 29735"/>
            <p:cNvSpPr/>
            <p:nvPr/>
          </p:nvSpPr>
          <p:spPr>
            <a:xfrm flipV="1">
              <a:off x="1686" y="184"/>
              <a:ext cx="192" cy="65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37" name="任意多边形 29736"/>
            <p:cNvSpPr/>
            <p:nvPr/>
          </p:nvSpPr>
          <p:spPr>
            <a:xfrm>
              <a:off x="1551" y="402"/>
              <a:ext cx="240" cy="4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38" name="文本框 29737"/>
            <p:cNvSpPr txBox="1"/>
            <p:nvPr/>
          </p:nvSpPr>
          <p:spPr>
            <a:xfrm>
              <a:off x="1599" y="18"/>
              <a:ext cx="215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>
                <a:spcBef>
                  <a:spcPct val="20000"/>
                </a:spcBef>
              </a:pPr>
              <a:r>
                <a:rPr lang="en-US" sz="3000" i="1" dirty="0">
                  <a:solidFill>
                    <a:srgbClr val="000066"/>
                  </a:solidFill>
                  <a:latin typeface="Symbol" panose="05050102010706020507" pitchFamily="18" charset="2"/>
                </a:rPr>
                <a:t>g</a:t>
              </a:r>
              <a:endParaRPr lang="en-US" sz="3000" dirty="0">
                <a:solidFill>
                  <a:srgbClr val="000066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9739" name="文本框 29738"/>
            <p:cNvSpPr txBox="1"/>
            <p:nvPr/>
          </p:nvSpPr>
          <p:spPr>
            <a:xfrm>
              <a:off x="344" y="1471"/>
              <a:ext cx="30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M</a:t>
              </a:r>
              <a:endParaRPr lang="en-US" sz="28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0" name="文本框 29739"/>
            <p:cNvSpPr txBox="1"/>
            <p:nvPr/>
          </p:nvSpPr>
          <p:spPr>
            <a:xfrm>
              <a:off x="1443" y="1287"/>
              <a:ext cx="35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M'</a:t>
              </a:r>
              <a:endParaRPr lang="en-US" sz="2800" i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1" name="文本框 29740"/>
            <p:cNvSpPr txBox="1"/>
            <p:nvPr/>
          </p:nvSpPr>
          <p:spPr>
            <a:xfrm>
              <a:off x="466" y="850"/>
              <a:ext cx="24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L</a:t>
              </a:r>
              <a:endParaRPr lang="en-US" sz="28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2" name="文本框 29741"/>
            <p:cNvSpPr txBox="1"/>
            <p:nvPr/>
          </p:nvSpPr>
          <p:spPr>
            <a:xfrm>
              <a:off x="1316" y="1528"/>
              <a:ext cx="26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N</a:t>
              </a:r>
              <a:endParaRPr lang="en-US" sz="28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3" name="文本框 29742"/>
            <p:cNvSpPr txBox="1"/>
            <p:nvPr/>
          </p:nvSpPr>
          <p:spPr>
            <a:xfrm>
              <a:off x="1706" y="514"/>
              <a:ext cx="28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L'</a:t>
              </a:r>
              <a:endParaRPr lang="en-US" sz="28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4" name="文本框 29743"/>
            <p:cNvSpPr txBox="1"/>
            <p:nvPr/>
          </p:nvSpPr>
          <p:spPr>
            <a:xfrm>
              <a:off x="2461" y="1291"/>
              <a:ext cx="31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N'</a:t>
              </a:r>
              <a:endParaRPr lang="en-US" sz="2800" i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745" name="矩形 29744"/>
          <p:cNvSpPr/>
          <p:nvPr/>
        </p:nvSpPr>
        <p:spPr>
          <a:xfrm>
            <a:off x="468313" y="5300663"/>
            <a:ext cx="4111625" cy="946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sz="28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角变形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 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  <a:p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  </a:t>
            </a: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  <a:sym typeface="Symbol" panose="05050102010706020507" pitchFamily="18" charset="2"/>
              </a:rPr>
              <a:t>——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线段间夹角的变化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29746" name="动作按钮: 后退或前一项 29745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47" name="动作按钮: 前进或下一项 29746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48" name="矩形 29747">
            <a:hlinkClick r:id="rId1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15" grpId="0"/>
      <p:bldP spid="29716" grpId="0"/>
      <p:bldP spid="29717" grpId="0"/>
      <p:bldP spid="29718" grpId="0"/>
      <p:bldP spid="29719" grpId="0"/>
      <p:bldP spid="29720" grpId="0"/>
      <p:bldP spid="297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文本框 30721"/>
          <p:cNvSpPr txBox="1"/>
          <p:nvPr/>
        </p:nvSpPr>
        <p:spPr>
          <a:xfrm>
            <a:off x="550863" y="830263"/>
            <a:ext cx="1933575" cy="582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0">
              <a:lnSpc>
                <a:spcPct val="115000"/>
              </a:lnSpc>
              <a:buClr>
                <a:srgbClr val="7CFC82"/>
              </a:buClr>
              <a:buSzPct val="70000"/>
              <a:buFont typeface="Monotype Sorts" pitchFamily="2" charset="2"/>
              <a:buNone/>
              <a:tabLst>
                <a:tab pos="386080" algn="l"/>
              </a:tabLst>
            </a:pP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应变</a:t>
            </a:r>
            <a:endParaRPr 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3" name="文本框 30722"/>
          <p:cNvSpPr txBox="1"/>
          <p:nvPr/>
        </p:nvSpPr>
        <p:spPr>
          <a:xfrm>
            <a:off x="468313" y="2060575"/>
            <a:ext cx="3311525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0">
              <a:lnSpc>
                <a:spcPct val="115000"/>
              </a:lnSpc>
              <a:tabLst>
                <a:tab pos="2002155" algn="l"/>
              </a:tabLst>
            </a:pPr>
            <a:r>
              <a:rPr lang="en-US" sz="2800" b="1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x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方向的平均应变：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30724" name="文本框 30723"/>
          <p:cNvSpPr txBox="1"/>
          <p:nvPr/>
        </p:nvSpPr>
        <p:spPr>
          <a:xfrm>
            <a:off x="534988" y="1412875"/>
            <a:ext cx="3460750" cy="65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0">
              <a:lnSpc>
                <a:spcPct val="115000"/>
              </a:lnSpc>
              <a:buClr>
                <a:srgbClr val="7CFC82"/>
              </a:buClr>
              <a:buSzPct val="70000"/>
              <a:buFont typeface="Monotype Sorts" pitchFamily="2" charset="2"/>
              <a:buNone/>
              <a:tabLst>
                <a:tab pos="386080" algn="l"/>
              </a:tabLst>
            </a:pPr>
            <a:r>
              <a:rPr lang="zh-CN" sz="3200" b="1" dirty="0">
                <a:solidFill>
                  <a:srgbClr val="000066"/>
                </a:solidFill>
                <a:latin typeface="Arial" panose="020B0604020202020204" pitchFamily="34" charset="0"/>
              </a:rPr>
              <a:t>  </a:t>
            </a:r>
            <a:r>
              <a:rPr lang="zh-CN" sz="2800" b="1" dirty="0">
                <a:solidFill>
                  <a:srgbClr val="8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正应变（线应变）</a:t>
            </a:r>
            <a:endParaRPr lang="zh-CN" sz="2800" b="1" dirty="0">
              <a:solidFill>
                <a:srgbClr val="8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30725" name="对象 30724"/>
          <p:cNvGraphicFramePr>
            <a:graphicFrameLocks noChangeAspect="1"/>
          </p:cNvGraphicFramePr>
          <p:nvPr/>
        </p:nvGraphicFramePr>
        <p:xfrm>
          <a:off x="1116013" y="2636838"/>
          <a:ext cx="15938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1" imgW="596900" imgH="393700" progId="Equation.3">
                  <p:embed/>
                </p:oleObj>
              </mc:Choice>
              <mc:Fallback>
                <p:oleObj name="" r:id="rId1" imgW="596900" imgH="393700" progId="Equation.3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6013" y="2636838"/>
                        <a:ext cx="1593850" cy="1050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文本框 30725"/>
          <p:cNvSpPr txBox="1"/>
          <p:nvPr/>
        </p:nvSpPr>
        <p:spPr>
          <a:xfrm>
            <a:off x="273050" y="44450"/>
            <a:ext cx="3435350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">
              <a:lnSpc>
                <a:spcPct val="120000"/>
              </a:lnSpc>
            </a:pP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§1.5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变形与应变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0727" name="组合 30726"/>
          <p:cNvGrpSpPr/>
          <p:nvPr/>
        </p:nvGrpSpPr>
        <p:grpSpPr>
          <a:xfrm>
            <a:off x="4067175" y="260350"/>
            <a:ext cx="4572000" cy="3071813"/>
            <a:chOff x="0" y="0"/>
            <a:chExt cx="2880" cy="1935"/>
          </a:xfrm>
        </p:grpSpPr>
        <p:sp>
          <p:nvSpPr>
            <p:cNvPr id="30728" name="直接连接符 30727"/>
            <p:cNvSpPr/>
            <p:nvPr/>
          </p:nvSpPr>
          <p:spPr>
            <a:xfrm flipV="1">
              <a:off x="1542" y="181"/>
              <a:ext cx="0" cy="113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0729" name="组合 30728"/>
            <p:cNvGrpSpPr/>
            <p:nvPr/>
          </p:nvGrpSpPr>
          <p:grpSpPr>
            <a:xfrm>
              <a:off x="629" y="1136"/>
              <a:ext cx="720" cy="529"/>
              <a:chOff x="0" y="0"/>
              <a:chExt cx="720" cy="529"/>
            </a:xfrm>
          </p:grpSpPr>
          <p:sp>
            <p:nvSpPr>
              <p:cNvPr id="30730" name="矩形 30729"/>
              <p:cNvSpPr/>
              <p:nvPr/>
            </p:nvSpPr>
            <p:spPr>
              <a:xfrm>
                <a:off x="0" y="0"/>
                <a:ext cx="720" cy="48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rgbClr val="00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>
                  <a:spcBef>
                    <a:spcPct val="20000"/>
                  </a:spcBef>
                </a:pPr>
                <a:endParaRPr lang="zh-CN" sz="3000" dirty="0">
                  <a:solidFill>
                    <a:srgbClr val="000066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731" name="文本框 30730"/>
              <p:cNvSpPr txBox="1"/>
              <p:nvPr/>
            </p:nvSpPr>
            <p:spPr>
              <a:xfrm>
                <a:off x="162" y="202"/>
                <a:ext cx="35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sz="2800" i="1" dirty="0">
                    <a:solidFill>
                      <a:srgbClr val="000066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800" i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x</a:t>
                </a:r>
                <a:endParaRPr lang="en-US" sz="2000" dirty="0">
                  <a:solidFill>
                    <a:srgbClr val="000066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0732" name="平行四边形 30731"/>
            <p:cNvSpPr/>
            <p:nvPr/>
          </p:nvSpPr>
          <p:spPr>
            <a:xfrm>
              <a:off x="1552" y="834"/>
              <a:ext cx="1104" cy="480"/>
            </a:xfrm>
            <a:prstGeom prst="parallelogram">
              <a:avLst>
                <a:gd name="adj" fmla="val 27600"/>
              </a:avLst>
            </a:prstGeom>
            <a:solidFill>
              <a:schemeClr val="accent1"/>
            </a:solidFill>
            <a:ln w="952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33" name="文本框 30732"/>
            <p:cNvSpPr txBox="1"/>
            <p:nvPr/>
          </p:nvSpPr>
          <p:spPr>
            <a:xfrm>
              <a:off x="1669" y="1036"/>
              <a:ext cx="72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sz="2800" i="1" dirty="0">
                  <a:solidFill>
                    <a:srgbClr val="000066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x+</a:t>
              </a:r>
              <a:r>
                <a:rPr lang="en-US" sz="2800" i="1" dirty="0">
                  <a:solidFill>
                    <a:srgbClr val="000066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s</a:t>
              </a:r>
              <a:endParaRPr lang="en-US" sz="2800" i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0734" name="组合 30733"/>
            <p:cNvGrpSpPr/>
            <p:nvPr/>
          </p:nvGrpSpPr>
          <p:grpSpPr>
            <a:xfrm>
              <a:off x="307" y="1439"/>
              <a:ext cx="2573" cy="363"/>
              <a:chOff x="0" y="0"/>
              <a:chExt cx="2573" cy="363"/>
            </a:xfrm>
          </p:grpSpPr>
          <p:sp>
            <p:nvSpPr>
              <p:cNvPr id="30735" name="直接连接符 30734"/>
              <p:cNvSpPr/>
              <p:nvPr/>
            </p:nvSpPr>
            <p:spPr>
              <a:xfrm>
                <a:off x="0" y="363"/>
                <a:ext cx="2457" cy="0"/>
              </a:xfrm>
              <a:prstGeom prst="line">
                <a:avLst/>
              </a:prstGeom>
              <a:ln w="19050" cap="flat" cmpd="sng">
                <a:solidFill>
                  <a:schemeClr val="bg2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30736" name="文本框 30735"/>
              <p:cNvSpPr txBox="1"/>
              <p:nvPr/>
            </p:nvSpPr>
            <p:spPr>
              <a:xfrm>
                <a:off x="2350" y="0"/>
                <a:ext cx="223" cy="3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>
                <a:spAutoFit/>
              </a:bodyPr>
              <a:p>
                <a:pPr algn="ctr">
                  <a:spcBef>
                    <a:spcPct val="20000"/>
                  </a:spcBef>
                </a:pPr>
                <a:r>
                  <a:rPr lang="en-US" sz="3000" i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x</a:t>
                </a:r>
                <a:endParaRPr lang="en-US" sz="3000" i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737" name="组合 30736"/>
            <p:cNvGrpSpPr/>
            <p:nvPr/>
          </p:nvGrpSpPr>
          <p:grpSpPr>
            <a:xfrm>
              <a:off x="0" y="0"/>
              <a:ext cx="304" cy="1802"/>
              <a:chOff x="0" y="0"/>
              <a:chExt cx="304" cy="1802"/>
            </a:xfrm>
          </p:grpSpPr>
          <p:sp>
            <p:nvSpPr>
              <p:cNvPr id="30738" name="直接连接符 30737"/>
              <p:cNvSpPr/>
              <p:nvPr/>
            </p:nvSpPr>
            <p:spPr>
              <a:xfrm flipV="1">
                <a:off x="304" y="162"/>
                <a:ext cx="0" cy="1640"/>
              </a:xfrm>
              <a:prstGeom prst="line">
                <a:avLst/>
              </a:prstGeom>
              <a:ln w="19050" cap="flat" cmpd="sng">
                <a:solidFill>
                  <a:schemeClr val="bg2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30739" name="文本框 30738"/>
              <p:cNvSpPr txBox="1"/>
              <p:nvPr/>
            </p:nvSpPr>
            <p:spPr>
              <a:xfrm>
                <a:off x="0" y="0"/>
                <a:ext cx="223" cy="3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>
                <a:spAutoFit/>
              </a:bodyPr>
              <a:p>
                <a:pPr algn="ctr">
                  <a:spcBef>
                    <a:spcPct val="20000"/>
                  </a:spcBef>
                </a:pPr>
                <a:r>
                  <a:rPr lang="en-US" sz="3000" i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y</a:t>
                </a:r>
                <a:endParaRPr lang="en-US" sz="3000" i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40" name="文本框 30739"/>
            <p:cNvSpPr txBox="1"/>
            <p:nvPr/>
          </p:nvSpPr>
          <p:spPr>
            <a:xfrm>
              <a:off x="75" y="1589"/>
              <a:ext cx="236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>
                <a:spcBef>
                  <a:spcPct val="20000"/>
                </a:spcBef>
              </a:pPr>
              <a:r>
                <a:rPr lang="en-US" sz="3000" dirty="0">
                  <a:solidFill>
                    <a:srgbClr val="000066"/>
                  </a:solidFill>
                  <a:latin typeface="Arial" panose="020B0604020202020204" pitchFamily="34" charset="0"/>
                </a:rPr>
                <a:t>o</a:t>
              </a:r>
              <a:endParaRPr lang="en-US" sz="3000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1" name="直接连接符 30740"/>
            <p:cNvSpPr/>
            <p:nvPr/>
          </p:nvSpPr>
          <p:spPr>
            <a:xfrm flipV="1">
              <a:off x="1542" y="181"/>
              <a:ext cx="0" cy="113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42" name="直接连接符 30741"/>
            <p:cNvSpPr/>
            <p:nvPr/>
          </p:nvSpPr>
          <p:spPr>
            <a:xfrm flipV="1">
              <a:off x="1686" y="184"/>
              <a:ext cx="192" cy="65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43" name="任意多边形 30742"/>
            <p:cNvSpPr/>
            <p:nvPr/>
          </p:nvSpPr>
          <p:spPr>
            <a:xfrm>
              <a:off x="1551" y="402"/>
              <a:ext cx="240" cy="4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44" name="文本框 30743"/>
            <p:cNvSpPr txBox="1"/>
            <p:nvPr/>
          </p:nvSpPr>
          <p:spPr>
            <a:xfrm>
              <a:off x="1599" y="18"/>
              <a:ext cx="215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>
                <a:spcBef>
                  <a:spcPct val="20000"/>
                </a:spcBef>
              </a:pPr>
              <a:r>
                <a:rPr lang="en-US" sz="3000" i="1" dirty="0">
                  <a:solidFill>
                    <a:srgbClr val="000066"/>
                  </a:solidFill>
                  <a:latin typeface="Symbol" panose="05050102010706020507" pitchFamily="18" charset="2"/>
                </a:rPr>
                <a:t>g</a:t>
              </a:r>
              <a:endParaRPr lang="en-US" sz="3000" dirty="0">
                <a:solidFill>
                  <a:srgbClr val="000066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745" name="文本框 30744"/>
            <p:cNvSpPr txBox="1"/>
            <p:nvPr/>
          </p:nvSpPr>
          <p:spPr>
            <a:xfrm>
              <a:off x="344" y="1471"/>
              <a:ext cx="30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M</a:t>
              </a:r>
              <a:endParaRPr lang="en-US" sz="28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6" name="文本框 30745"/>
            <p:cNvSpPr txBox="1"/>
            <p:nvPr/>
          </p:nvSpPr>
          <p:spPr>
            <a:xfrm>
              <a:off x="1443" y="1287"/>
              <a:ext cx="35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M'</a:t>
              </a:r>
              <a:endParaRPr lang="en-US" sz="2800" i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7" name="文本框 30746"/>
            <p:cNvSpPr txBox="1"/>
            <p:nvPr/>
          </p:nvSpPr>
          <p:spPr>
            <a:xfrm>
              <a:off x="466" y="850"/>
              <a:ext cx="24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L</a:t>
              </a:r>
              <a:endParaRPr lang="en-US" sz="28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8" name="文本框 30747"/>
            <p:cNvSpPr txBox="1"/>
            <p:nvPr/>
          </p:nvSpPr>
          <p:spPr>
            <a:xfrm>
              <a:off x="1316" y="1528"/>
              <a:ext cx="26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N</a:t>
              </a:r>
              <a:endParaRPr lang="en-US" sz="28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9" name="文本框 30748"/>
            <p:cNvSpPr txBox="1"/>
            <p:nvPr/>
          </p:nvSpPr>
          <p:spPr>
            <a:xfrm>
              <a:off x="1706" y="514"/>
              <a:ext cx="28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L'</a:t>
              </a:r>
              <a:endParaRPr lang="en-US" sz="28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50" name="文本框 30749"/>
            <p:cNvSpPr txBox="1"/>
            <p:nvPr/>
          </p:nvSpPr>
          <p:spPr>
            <a:xfrm>
              <a:off x="2461" y="1291"/>
              <a:ext cx="31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en-US" sz="2800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N'</a:t>
              </a:r>
              <a:endParaRPr lang="en-US" sz="2800" i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51" name="矩形 30750"/>
          <p:cNvSpPr/>
          <p:nvPr/>
        </p:nvSpPr>
        <p:spPr>
          <a:xfrm>
            <a:off x="468313" y="3716338"/>
            <a:ext cx="3757612" cy="5826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15000"/>
              </a:lnSpc>
            </a:pPr>
            <a:r>
              <a:rPr lang="en-US" sz="2800" b="1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M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点处沿</a:t>
            </a:r>
            <a:r>
              <a:rPr lang="en-US" sz="2800" b="1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x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方向的应变：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graphicFrame>
        <p:nvGraphicFramePr>
          <p:cNvPr id="30752" name="对象 30751"/>
          <p:cNvGraphicFramePr>
            <a:graphicFrameLocks noChangeAspect="1"/>
          </p:cNvGraphicFramePr>
          <p:nvPr/>
        </p:nvGraphicFramePr>
        <p:xfrm>
          <a:off x="898525" y="4365625"/>
          <a:ext cx="21605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3" imgW="788035" imgH="393700" progId="Equation.3">
                  <p:embed/>
                </p:oleObj>
              </mc:Choice>
              <mc:Fallback>
                <p:oleObj name="" r:id="rId3" imgW="788035" imgH="393700" progId="Equation.3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525" y="4365625"/>
                        <a:ext cx="2160588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3" name="矩形 30752"/>
          <p:cNvSpPr/>
          <p:nvPr/>
        </p:nvSpPr>
        <p:spPr>
          <a:xfrm>
            <a:off x="4770438" y="3357563"/>
            <a:ext cx="30416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sz="2800" b="1" dirty="0">
                <a:solidFill>
                  <a:srgbClr val="8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切应变（角应变）</a:t>
            </a:r>
            <a:endParaRPr lang="zh-CN" sz="2800" b="1" dirty="0">
              <a:solidFill>
                <a:srgbClr val="80000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grpSp>
        <p:nvGrpSpPr>
          <p:cNvPr id="30754" name="组合 30753"/>
          <p:cNvGrpSpPr/>
          <p:nvPr/>
        </p:nvGrpSpPr>
        <p:grpSpPr>
          <a:xfrm>
            <a:off x="457200" y="5589588"/>
            <a:ext cx="3817938" cy="639762"/>
            <a:chOff x="0" y="0"/>
            <a:chExt cx="2405" cy="403"/>
          </a:xfrm>
        </p:grpSpPr>
        <p:graphicFrame>
          <p:nvGraphicFramePr>
            <p:cNvPr id="30755" name="对象 30754"/>
            <p:cNvGraphicFramePr>
              <a:graphicFrameLocks noChangeAspect="1"/>
            </p:cNvGraphicFramePr>
            <p:nvPr/>
          </p:nvGraphicFramePr>
          <p:xfrm>
            <a:off x="145" y="239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6" name="" r:id="rId5" imgW="114300" imgH="215900" progId="Equation.3">
                    <p:embed/>
                  </p:oleObj>
                </mc:Choice>
                <mc:Fallback>
                  <p:oleObj name="" r:id="rId5" imgW="114300" imgH="215900" progId="Equation.3">
                    <p:embed/>
                    <p:pic>
                      <p:nvPicPr>
                        <p:cNvPr id="0" name="图片 311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45" y="239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56" name="文本框 30755"/>
            <p:cNvSpPr txBox="1"/>
            <p:nvPr/>
          </p:nvSpPr>
          <p:spPr>
            <a:xfrm>
              <a:off x="0" y="0"/>
              <a:ext cx="2222" cy="3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0">
                <a:lnSpc>
                  <a:spcPct val="115000"/>
                </a:lnSpc>
                <a:tabLst>
                  <a:tab pos="2002155" algn="l"/>
                </a:tabLst>
              </a:pPr>
              <a:r>
                <a:rPr lang="zh-CN" sz="2800" b="1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Symbol" panose="05050102010706020507" pitchFamily="18" charset="2"/>
                </a:rPr>
                <a:t>类似地，可以定义</a:t>
              </a:r>
              <a:endPara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endParaRPr>
            </a:p>
          </p:txBody>
        </p:sp>
        <p:graphicFrame>
          <p:nvGraphicFramePr>
            <p:cNvPr id="30757" name="对象 30756"/>
            <p:cNvGraphicFramePr>
              <a:graphicFrameLocks noChangeAspect="1"/>
            </p:cNvGraphicFramePr>
            <p:nvPr/>
          </p:nvGraphicFramePr>
          <p:xfrm>
            <a:off x="1860" y="46"/>
            <a:ext cx="545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7" name="" r:id="rId7" imgW="368935" imgH="241300" progId="Equation.3">
                    <p:embed/>
                  </p:oleObj>
                </mc:Choice>
                <mc:Fallback>
                  <p:oleObj name="" r:id="rId7" imgW="368935" imgH="241300" progId="Equation.3">
                    <p:embed/>
                    <p:pic>
                      <p:nvPicPr>
                        <p:cNvPr id="0" name="图片 311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60" y="46"/>
                          <a:ext cx="545" cy="35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58" name="文本框 30757"/>
          <p:cNvSpPr txBox="1"/>
          <p:nvPr/>
        </p:nvSpPr>
        <p:spPr>
          <a:xfrm>
            <a:off x="4283075" y="3933825"/>
            <a:ext cx="4681538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0">
              <a:lnSpc>
                <a:spcPct val="110000"/>
              </a:lnSpc>
              <a:tabLst>
                <a:tab pos="1519555" algn="l"/>
              </a:tabLst>
            </a:pPr>
            <a:r>
              <a:rPr lang="en-US" sz="2800" b="1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点在</a:t>
            </a:r>
            <a:r>
              <a:rPr lang="en-US" sz="2800" b="1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xy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平面内的</a:t>
            </a: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切应变为：</a:t>
            </a:r>
            <a:endParaRPr lang="zh-CN" sz="2800" b="1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30759" name="对象 30758"/>
          <p:cNvGraphicFramePr>
            <a:graphicFrameLocks noChangeAspect="1"/>
          </p:cNvGraphicFramePr>
          <p:nvPr/>
        </p:nvGraphicFramePr>
        <p:xfrm>
          <a:off x="4549775" y="4489450"/>
          <a:ext cx="34782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9" imgW="1485900" imgH="469900" progId="Equation.3">
                  <p:embed/>
                </p:oleObj>
              </mc:Choice>
              <mc:Fallback>
                <p:oleObj name="" r:id="rId9" imgW="1485900" imgH="469900" progId="Equation.3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49775" y="4489450"/>
                        <a:ext cx="3478213" cy="1100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60" name="组合 30759"/>
          <p:cNvGrpSpPr/>
          <p:nvPr/>
        </p:nvGrpSpPr>
        <p:grpSpPr>
          <a:xfrm>
            <a:off x="4716463" y="5646738"/>
            <a:ext cx="3690937" cy="519112"/>
            <a:chOff x="0" y="0"/>
            <a:chExt cx="2325" cy="327"/>
          </a:xfrm>
        </p:grpSpPr>
        <p:sp>
          <p:nvSpPr>
            <p:cNvPr id="30761" name="矩形 30760"/>
            <p:cNvSpPr/>
            <p:nvPr/>
          </p:nvSpPr>
          <p:spPr>
            <a:xfrm>
              <a:off x="409" y="0"/>
              <a:ext cx="19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ClrTx/>
              </a:pPr>
              <a:r>
                <a:rPr lang="zh-CN" sz="2800" b="1" dirty="0">
                  <a:solidFill>
                    <a:srgbClr val="000066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均为无量纲的量。</a:t>
              </a:r>
              <a:endPara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30762" name="对象 30761"/>
            <p:cNvGraphicFramePr>
              <a:graphicFrameLocks noChangeAspect="1"/>
            </p:cNvGraphicFramePr>
            <p:nvPr/>
          </p:nvGraphicFramePr>
          <p:xfrm>
            <a:off x="0" y="55"/>
            <a:ext cx="454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9" name="" r:id="rId11" imgW="280035" imgH="165100" progId="Equation.3">
                    <p:embed/>
                  </p:oleObj>
                </mc:Choice>
                <mc:Fallback>
                  <p:oleObj name="" r:id="rId11" imgW="280035" imgH="165100" progId="Equation.3">
                    <p:embed/>
                    <p:pic>
                      <p:nvPicPr>
                        <p:cNvPr id="0" name="图片 311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0" y="55"/>
                          <a:ext cx="454" cy="26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63" name="动作按钮: 后退或前一项 30762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64" name="动作按钮: 前进或下一项 30763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65" name="矩形 30764">
            <a:hlinkClick r:id="rId13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4" grpId="0"/>
      <p:bldP spid="30751" grpId="0"/>
      <p:bldP spid="30753" grpId="0"/>
      <p:bldP spid="307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文本框 31745"/>
          <p:cNvSpPr txBox="1"/>
          <p:nvPr/>
        </p:nvSpPr>
        <p:spPr>
          <a:xfrm>
            <a:off x="273050" y="44450"/>
            <a:ext cx="3435350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">
              <a:lnSpc>
                <a:spcPct val="120000"/>
              </a:lnSpc>
            </a:pP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§1.5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变形与应变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47" name="矩形 31746"/>
          <p:cNvSpPr/>
          <p:nvPr/>
        </p:nvSpPr>
        <p:spPr>
          <a:xfrm>
            <a:off x="468313" y="828675"/>
            <a:ext cx="1106487" cy="512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15000"/>
              </a:lnSpc>
            </a:pPr>
            <a:r>
              <a:rPr lang="zh-CN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 </a:t>
            </a:r>
            <a:r>
              <a:rPr lang="en-US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1.2</a:t>
            </a:r>
            <a:endParaRPr lang="en-US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48" name="文本框 31747"/>
          <p:cNvSpPr txBox="1"/>
          <p:nvPr/>
        </p:nvSpPr>
        <p:spPr>
          <a:xfrm>
            <a:off x="419100" y="1304925"/>
            <a:ext cx="3563938" cy="1354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zh-CN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已知：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薄板的两条边</a:t>
            </a:r>
            <a:endParaRPr 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5000"/>
              </a:lnSpc>
            </a:pP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固定，变形后</a:t>
            </a:r>
            <a:r>
              <a:rPr lang="en-US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a'b, a'd</a:t>
            </a:r>
            <a:endParaRPr lang="en-US" i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5000"/>
              </a:lnSpc>
            </a:pP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仍为直线。</a:t>
            </a:r>
            <a:endParaRPr 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49" name="文本框 31748"/>
          <p:cNvSpPr txBox="1"/>
          <p:nvPr/>
        </p:nvSpPr>
        <p:spPr>
          <a:xfrm>
            <a:off x="444500" y="3573463"/>
            <a:ext cx="920750" cy="512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zh-CN" b="1" dirty="0">
                <a:solidFill>
                  <a:srgbClr val="8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解：</a:t>
            </a:r>
            <a:endParaRPr lang="zh-CN" b="1" dirty="0">
              <a:solidFill>
                <a:srgbClr val="8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31750" name="对象 31749"/>
          <p:cNvGraphicFramePr>
            <a:graphicFrameLocks noChangeAspect="1"/>
          </p:cNvGraphicFramePr>
          <p:nvPr/>
        </p:nvGraphicFramePr>
        <p:xfrm>
          <a:off x="900113" y="4062413"/>
          <a:ext cx="86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1" imgW="330835" imgH="228600" progId="Equation.3">
                  <p:embed/>
                </p:oleObj>
              </mc:Choice>
              <mc:Fallback>
                <p:oleObj name="" r:id="rId1" imgW="330835" imgH="228600" progId="Equation.3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0113" y="4062413"/>
                        <a:ext cx="863600" cy="596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对象 31750"/>
          <p:cNvGraphicFramePr>
            <a:graphicFrameLocks noChangeAspect="1"/>
          </p:cNvGraphicFramePr>
          <p:nvPr/>
        </p:nvGraphicFramePr>
        <p:xfrm>
          <a:off x="1835150" y="3860800"/>
          <a:ext cx="17049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3" imgW="673100" imgH="393700" progId="Equation.3">
                  <p:embed/>
                </p:oleObj>
              </mc:Choice>
              <mc:Fallback>
                <p:oleObj name="" r:id="rId3" imgW="673100" imgH="393700" progId="Equation.3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150" y="3860800"/>
                        <a:ext cx="1704975" cy="996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对象 31751"/>
          <p:cNvGraphicFramePr>
            <a:graphicFrameLocks noChangeAspect="1"/>
          </p:cNvGraphicFramePr>
          <p:nvPr/>
        </p:nvGraphicFramePr>
        <p:xfrm>
          <a:off x="3636963" y="3860800"/>
          <a:ext cx="12954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" r:id="rId5" imgW="533400" imgH="393700" progId="Equation.3">
                  <p:embed/>
                </p:oleObj>
              </mc:Choice>
              <mc:Fallback>
                <p:oleObj name="" r:id="rId5" imgW="533400" imgH="393700" progId="Equation.3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6963" y="3860800"/>
                        <a:ext cx="1295400" cy="955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3" name="组合 31752"/>
          <p:cNvGrpSpPr/>
          <p:nvPr/>
        </p:nvGrpSpPr>
        <p:grpSpPr>
          <a:xfrm>
            <a:off x="3690938" y="146050"/>
            <a:ext cx="4995862" cy="4121150"/>
            <a:chOff x="0" y="0"/>
            <a:chExt cx="3147" cy="2596"/>
          </a:xfrm>
        </p:grpSpPr>
        <p:sp>
          <p:nvSpPr>
            <p:cNvPr id="31754" name="矩形 31753"/>
            <p:cNvSpPr/>
            <p:nvPr/>
          </p:nvSpPr>
          <p:spPr>
            <a:xfrm>
              <a:off x="903" y="606"/>
              <a:ext cx="1895" cy="19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sz="32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5" name="矩形 31754"/>
            <p:cNvSpPr/>
            <p:nvPr/>
          </p:nvSpPr>
          <p:spPr>
            <a:xfrm>
              <a:off x="711" y="606"/>
              <a:ext cx="192" cy="1488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56" name="矩形 31755"/>
            <p:cNvSpPr>
              <a:spLocks noChangeAspect="1"/>
            </p:cNvSpPr>
            <p:nvPr/>
          </p:nvSpPr>
          <p:spPr>
            <a:xfrm>
              <a:off x="903" y="797"/>
              <a:ext cx="1902" cy="13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57" name="直接连接符 31756"/>
            <p:cNvSpPr/>
            <p:nvPr/>
          </p:nvSpPr>
          <p:spPr>
            <a:xfrm flipV="1">
              <a:off x="903" y="162"/>
              <a:ext cx="0" cy="43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8" name="直接连接符 31757"/>
            <p:cNvSpPr/>
            <p:nvPr/>
          </p:nvSpPr>
          <p:spPr>
            <a:xfrm flipV="1">
              <a:off x="2796" y="162"/>
              <a:ext cx="0" cy="44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9" name="直接连接符 31758"/>
            <p:cNvSpPr/>
            <p:nvPr/>
          </p:nvSpPr>
          <p:spPr>
            <a:xfrm>
              <a:off x="234" y="798"/>
              <a:ext cx="477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60" name="直接连接符 31759"/>
            <p:cNvSpPr/>
            <p:nvPr/>
          </p:nvSpPr>
          <p:spPr>
            <a:xfrm>
              <a:off x="234" y="2098"/>
              <a:ext cx="50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61" name="直接连接符 31760"/>
            <p:cNvSpPr/>
            <p:nvPr/>
          </p:nvSpPr>
          <p:spPr>
            <a:xfrm>
              <a:off x="903" y="315"/>
              <a:ext cx="1882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stealth" w="sm" len="lg"/>
              <a:tailEnd type="stealth" w="sm" len="lg"/>
            </a:ln>
          </p:spPr>
        </p:sp>
        <p:sp>
          <p:nvSpPr>
            <p:cNvPr id="31762" name="直接连接符 31761"/>
            <p:cNvSpPr/>
            <p:nvPr/>
          </p:nvSpPr>
          <p:spPr>
            <a:xfrm>
              <a:off x="327" y="798"/>
              <a:ext cx="0" cy="1296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stealth" w="sm" len="lg"/>
              <a:tailEnd type="stealth" w="sm" len="lg"/>
            </a:ln>
          </p:spPr>
        </p:sp>
        <p:sp>
          <p:nvSpPr>
            <p:cNvPr id="31763" name="文本框 31762"/>
            <p:cNvSpPr txBox="1"/>
            <p:nvPr/>
          </p:nvSpPr>
          <p:spPr>
            <a:xfrm>
              <a:off x="1615" y="0"/>
              <a:ext cx="45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</a:rPr>
                <a:t>250</a:t>
              </a:r>
              <a:endParaRPr lang="en-US" sz="2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64" name="文本框 31763"/>
            <p:cNvSpPr txBox="1"/>
            <p:nvPr/>
          </p:nvSpPr>
          <p:spPr>
            <a:xfrm rot="16200000">
              <a:off x="-62" y="1279"/>
              <a:ext cx="45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</a:rPr>
                <a:t>200</a:t>
              </a:r>
              <a:endParaRPr lang="en-US" sz="2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65" name="文本框 31764"/>
            <p:cNvSpPr txBox="1"/>
            <p:nvPr/>
          </p:nvSpPr>
          <p:spPr>
            <a:xfrm>
              <a:off x="2778" y="1775"/>
              <a:ext cx="279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>
                <a:spcBef>
                  <a:spcPct val="20000"/>
                </a:spcBef>
              </a:pPr>
              <a:r>
                <a:rPr lang="en-US" sz="30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sz="3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66" name="文本框 31765"/>
            <p:cNvSpPr txBox="1"/>
            <p:nvPr/>
          </p:nvSpPr>
          <p:spPr>
            <a:xfrm>
              <a:off x="630" y="2057"/>
              <a:ext cx="336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 algn="ctr">
                <a:spcBef>
                  <a:spcPct val="20000"/>
                </a:spcBef>
              </a:pPr>
              <a:r>
                <a:rPr lang="en-US" sz="30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en-US" sz="3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67" name="文本框 31766"/>
            <p:cNvSpPr txBox="1"/>
            <p:nvPr/>
          </p:nvSpPr>
          <p:spPr>
            <a:xfrm>
              <a:off x="471" y="462"/>
              <a:ext cx="268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 algn="ctr">
                <a:spcBef>
                  <a:spcPct val="20000"/>
                </a:spcBef>
              </a:pPr>
              <a:r>
                <a:rPr lang="en-US" sz="30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sz="3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68" name="文本框 31767"/>
            <p:cNvSpPr txBox="1"/>
            <p:nvPr/>
          </p:nvSpPr>
          <p:spPr>
            <a:xfrm>
              <a:off x="2786" y="612"/>
              <a:ext cx="316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 algn="ctr">
                <a:spcBef>
                  <a:spcPct val="20000"/>
                </a:spcBef>
              </a:pPr>
              <a:r>
                <a:rPr lang="en-US" sz="30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n-US" sz="3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69" name="直接连接符 31768"/>
            <p:cNvSpPr/>
            <p:nvPr/>
          </p:nvSpPr>
          <p:spPr>
            <a:xfrm>
              <a:off x="903" y="2087"/>
              <a:ext cx="1895" cy="19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1770" name="直接连接符 31769"/>
            <p:cNvSpPr/>
            <p:nvPr/>
          </p:nvSpPr>
          <p:spPr>
            <a:xfrm flipH="1" flipV="1">
              <a:off x="2798" y="2094"/>
              <a:ext cx="7" cy="19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1771" name="文本框 31770"/>
            <p:cNvSpPr txBox="1"/>
            <p:nvPr/>
          </p:nvSpPr>
          <p:spPr>
            <a:xfrm>
              <a:off x="2645" y="2250"/>
              <a:ext cx="412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>
                <a:spcBef>
                  <a:spcPct val="20000"/>
                </a:spcBef>
              </a:pPr>
              <a:r>
                <a:rPr lang="en-US" sz="30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a'</a:t>
              </a:r>
              <a:endParaRPr lang="en-US" sz="3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72" name="直接连接符 31771"/>
            <p:cNvSpPr/>
            <p:nvPr/>
          </p:nvSpPr>
          <p:spPr>
            <a:xfrm>
              <a:off x="2814" y="2097"/>
              <a:ext cx="33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73" name="直接连接符 31772"/>
            <p:cNvSpPr/>
            <p:nvPr/>
          </p:nvSpPr>
          <p:spPr>
            <a:xfrm>
              <a:off x="2805" y="2287"/>
              <a:ext cx="33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74" name="直接连接符 31773"/>
            <p:cNvSpPr/>
            <p:nvPr/>
          </p:nvSpPr>
          <p:spPr>
            <a:xfrm flipV="1">
              <a:off x="3093" y="2283"/>
              <a:ext cx="0" cy="25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stealth" w="sm" len="lg"/>
            </a:ln>
          </p:spPr>
        </p:sp>
        <p:sp>
          <p:nvSpPr>
            <p:cNvPr id="31775" name="直接连接符 31774"/>
            <p:cNvSpPr/>
            <p:nvPr/>
          </p:nvSpPr>
          <p:spPr>
            <a:xfrm>
              <a:off x="3093" y="1224"/>
              <a:ext cx="0" cy="86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stealth" w="sm" len="lg"/>
            </a:ln>
          </p:spPr>
        </p:sp>
        <p:sp>
          <p:nvSpPr>
            <p:cNvPr id="31776" name="文本框 31775"/>
            <p:cNvSpPr txBox="1"/>
            <p:nvPr/>
          </p:nvSpPr>
          <p:spPr>
            <a:xfrm rot="16200000">
              <a:off x="2644" y="1368"/>
              <a:ext cx="62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</a:rPr>
                <a:t>0.025</a:t>
              </a:r>
              <a:endParaRPr lang="en-US" sz="2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1777" name="组合 31776"/>
            <p:cNvGrpSpPr/>
            <p:nvPr/>
          </p:nvGrpSpPr>
          <p:grpSpPr>
            <a:xfrm>
              <a:off x="2338" y="2068"/>
              <a:ext cx="288" cy="455"/>
              <a:chOff x="0" y="0"/>
              <a:chExt cx="288" cy="455"/>
            </a:xfrm>
          </p:grpSpPr>
          <p:sp>
            <p:nvSpPr>
              <p:cNvPr id="31778" name="任意多边形 31777"/>
              <p:cNvSpPr/>
              <p:nvPr/>
            </p:nvSpPr>
            <p:spPr>
              <a:xfrm rot="12277982">
                <a:off x="0" y="0"/>
                <a:ext cx="288" cy="455"/>
              </a:xfrm>
              <a:custGeom>
                <a:avLst/>
                <a:gdLst>
                  <a:gd name="txL" fmla="*/ 0 w 21600"/>
                  <a:gd name="txT" fmla="*/ 0 h 21095"/>
                  <a:gd name="txR" fmla="*/ 21600 w 21600"/>
                  <a:gd name="txB" fmla="*/ 21095 h 21095"/>
                </a:gdLst>
                <a:ahLst/>
                <a:cxnLst>
                  <a:cxn ang="270">
                    <a:pos x="11801" y="0"/>
                  </a:cxn>
                  <a:cxn ang="0">
                    <a:pos x="21390" y="21094"/>
                  </a:cxn>
                  <a:cxn ang="180">
                    <a:pos x="0" y="18091"/>
                  </a:cxn>
                </a:cxnLst>
                <a:rect l="txL" t="txT" r="txR" b="txB"/>
                <a:pathLst>
                  <a:path w="21600" h="21095" fill="none">
                    <a:moveTo>
                      <a:pt x="11801" y="0"/>
                    </a:moveTo>
                    <a:arcTo wR="21600" hR="21600" stAng="-3412983" swAng="3892484"/>
                  </a:path>
                  <a:path w="21600" h="21095" stroke="0">
                    <a:moveTo>
                      <a:pt x="11801" y="0"/>
                    </a:moveTo>
                    <a:arcTo wR="21600" hR="21600" stAng="-3412983" swAng="3892484"/>
                    <a:lnTo>
                      <a:pt x="0" y="1809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779" name="直接连接符 31778"/>
              <p:cNvSpPr/>
              <p:nvPr/>
            </p:nvSpPr>
            <p:spPr>
              <a:xfrm rot="-20615859" flipV="1">
                <a:off x="27" y="213"/>
                <a:ext cx="1" cy="9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1780" name="直接连接符 31779"/>
              <p:cNvSpPr/>
              <p:nvPr/>
            </p:nvSpPr>
            <p:spPr>
              <a:xfrm rot="347660">
                <a:off x="48" y="48"/>
                <a:ext cx="1" cy="10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1781" name="直接连接符 31780"/>
            <p:cNvSpPr/>
            <p:nvPr/>
          </p:nvSpPr>
          <p:spPr>
            <a:xfrm flipH="1">
              <a:off x="2231" y="2288"/>
              <a:ext cx="576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1782" name="组合 31781"/>
            <p:cNvGrpSpPr/>
            <p:nvPr/>
          </p:nvGrpSpPr>
          <p:grpSpPr>
            <a:xfrm>
              <a:off x="1828" y="2174"/>
              <a:ext cx="480" cy="346"/>
              <a:chOff x="0" y="0"/>
              <a:chExt cx="480" cy="346"/>
            </a:xfrm>
          </p:grpSpPr>
          <p:sp>
            <p:nvSpPr>
              <p:cNvPr id="31783" name="文本框 31782"/>
              <p:cNvSpPr txBox="1"/>
              <p:nvPr/>
            </p:nvSpPr>
            <p:spPr>
              <a:xfrm>
                <a:off x="0" y="0"/>
                <a:ext cx="215" cy="3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sz="3000" i="1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sz="3000" i="1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1784" name="直接连接符 31783"/>
              <p:cNvSpPr/>
              <p:nvPr/>
            </p:nvSpPr>
            <p:spPr>
              <a:xfrm rot="3869550" flipH="1" flipV="1">
                <a:off x="354" y="14"/>
                <a:ext cx="2" cy="25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aphicFrame>
        <p:nvGraphicFramePr>
          <p:cNvPr id="31785" name="对象 31784"/>
          <p:cNvGraphicFramePr>
            <a:graphicFrameLocks noChangeAspect="1"/>
          </p:cNvGraphicFramePr>
          <p:nvPr/>
        </p:nvGraphicFramePr>
        <p:xfrm>
          <a:off x="5010150" y="4090988"/>
          <a:ext cx="138588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" r:id="rId7" imgW="609600" imgH="203200" progId="Equation.3">
                  <p:embed/>
                </p:oleObj>
              </mc:Choice>
              <mc:Fallback>
                <p:oleObj name="" r:id="rId7" imgW="609600" imgH="203200" progId="Equation.3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10150" y="4090988"/>
                        <a:ext cx="1385888" cy="461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86" name="组合 31785"/>
          <p:cNvGrpSpPr/>
          <p:nvPr/>
        </p:nvGrpSpPr>
        <p:grpSpPr>
          <a:xfrm>
            <a:off x="827088" y="4797425"/>
            <a:ext cx="5675312" cy="512763"/>
            <a:chOff x="0" y="0"/>
            <a:chExt cx="3575" cy="323"/>
          </a:xfrm>
        </p:grpSpPr>
        <p:sp>
          <p:nvSpPr>
            <p:cNvPr id="31787" name="文本框 31786"/>
            <p:cNvSpPr txBox="1"/>
            <p:nvPr/>
          </p:nvSpPr>
          <p:spPr>
            <a:xfrm>
              <a:off x="0" y="0"/>
              <a:ext cx="2330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15000"/>
                </a:lnSpc>
              </a:pPr>
              <a:r>
                <a:rPr lang="en-US" i="1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ab, ad</a:t>
              </a:r>
              <a:r>
                <a:rPr lang="en-US" b="1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Symbol" panose="05050102010706020507" pitchFamily="18" charset="2"/>
                </a:rPr>
                <a:t> </a:t>
              </a:r>
              <a:r>
                <a:rPr lang="zh-CN" b="1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Symbol" panose="05050102010706020507" pitchFamily="18" charset="2"/>
                </a:rPr>
                <a:t>两边夹角的变化：</a:t>
              </a:r>
              <a:endPara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endParaRPr>
            </a:p>
          </p:txBody>
        </p:sp>
        <p:sp>
          <p:nvSpPr>
            <p:cNvPr id="31788" name="矩形 31787"/>
            <p:cNvSpPr/>
            <p:nvPr/>
          </p:nvSpPr>
          <p:spPr>
            <a:xfrm>
              <a:off x="2132" y="30"/>
              <a:ext cx="144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ClrTx/>
              </a:pPr>
              <a:r>
                <a:rPr lang="zh-CN" b="1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Symbol" panose="05050102010706020507" pitchFamily="18" charset="2"/>
                </a:rPr>
                <a:t>即为切应变</a:t>
              </a:r>
              <a:r>
                <a:rPr lang="zh-CN" b="1" i="1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Symbol" panose="05050102010706020507" pitchFamily="18" charset="2"/>
                </a:rPr>
                <a:t></a:t>
              </a:r>
              <a:r>
                <a:rPr lang="zh-CN" b="1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Symbol" panose="05050102010706020507" pitchFamily="18" charset="2"/>
                </a:rPr>
                <a:t> 。</a:t>
              </a:r>
              <a:endPara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31789" name="对象 31788"/>
          <p:cNvGraphicFramePr>
            <a:graphicFrameLocks noChangeAspect="1"/>
          </p:cNvGraphicFramePr>
          <p:nvPr/>
        </p:nvGraphicFramePr>
        <p:xfrm>
          <a:off x="900113" y="5588000"/>
          <a:ext cx="15843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" r:id="rId9" imgW="711200" imgH="190500" progId="Equation.3">
                  <p:embed/>
                </p:oleObj>
              </mc:Choice>
              <mc:Fallback>
                <p:oleObj name="" r:id="rId9" imgW="711200" imgH="190500" progId="Equation.3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0113" y="5588000"/>
                        <a:ext cx="1584325" cy="427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90" name="对象 31789"/>
          <p:cNvGraphicFramePr>
            <a:graphicFrameLocks noChangeAspect="1"/>
          </p:cNvGraphicFramePr>
          <p:nvPr/>
        </p:nvGraphicFramePr>
        <p:xfrm>
          <a:off x="2555875" y="5300663"/>
          <a:ext cx="143986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" r:id="rId11" imgW="533400" imgH="393700" progId="Equation.3">
                  <p:embed/>
                </p:oleObj>
              </mc:Choice>
              <mc:Fallback>
                <p:oleObj name="" r:id="rId11" imgW="533400" imgH="393700" progId="Equation.3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55875" y="5300663"/>
                        <a:ext cx="1439863" cy="957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91" name="对象 31790"/>
          <p:cNvGraphicFramePr>
            <a:graphicFrameLocks noChangeAspect="1"/>
          </p:cNvGraphicFramePr>
          <p:nvPr/>
        </p:nvGraphicFramePr>
        <p:xfrm>
          <a:off x="3995738" y="5538788"/>
          <a:ext cx="14398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" r:id="rId13" imgW="609600" imgH="203200" progId="Equation.3">
                  <p:embed/>
                </p:oleObj>
              </mc:Choice>
              <mc:Fallback>
                <p:oleObj name="" r:id="rId13" imgW="609600" imgH="203200" progId="Equation.3">
                  <p:embed/>
                  <p:pic>
                    <p:nvPicPr>
                      <p:cNvPr id="0" name="图片 312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95738" y="5538788"/>
                        <a:ext cx="1439862" cy="481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92" name="对象 31791"/>
          <p:cNvGraphicFramePr>
            <a:graphicFrameLocks noChangeAspect="1"/>
          </p:cNvGraphicFramePr>
          <p:nvPr/>
        </p:nvGraphicFramePr>
        <p:xfrm>
          <a:off x="5653088" y="5557838"/>
          <a:ext cx="863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" r:id="rId15" imgW="381635" imgH="203200" progId="Equation.3">
                  <p:embed/>
                </p:oleObj>
              </mc:Choice>
              <mc:Fallback>
                <p:oleObj name="" r:id="rId15" imgW="381635" imgH="203200" progId="Equation.3">
                  <p:embed/>
                  <p:pic>
                    <p:nvPicPr>
                      <p:cNvPr id="0" name="图片 312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53088" y="5557838"/>
                        <a:ext cx="863600" cy="461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93" name="动作按钮: 后退或前一项 31792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94" name="动作按钮: 前进或下一项 31793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95" name="矩形 31794">
            <a:hlinkClick r:id="rId17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a typeface="黑体" panose="02010609060101010101" pitchFamily="49" charset="-122"/>
            </a:endParaRPr>
          </a:p>
        </p:txBody>
      </p:sp>
      <p:sp>
        <p:nvSpPr>
          <p:cNvPr id="31796" name="矩形 31795"/>
          <p:cNvSpPr/>
          <p:nvPr/>
        </p:nvSpPr>
        <p:spPr>
          <a:xfrm>
            <a:off x="419100" y="2590800"/>
            <a:ext cx="3600450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求：</a:t>
            </a:r>
            <a:r>
              <a:rPr lang="en-US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 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边的</a:t>
            </a:r>
            <a:r>
              <a:rPr lang="zh-CN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</a:t>
            </a:r>
            <a:r>
              <a:rPr lang="en-US" baseline="-250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m 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和 </a:t>
            </a:r>
            <a:r>
              <a:rPr lang="en-US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i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</a:t>
            </a:r>
            <a:r>
              <a:rPr lang="en-US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 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两边夹角的变化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49" grpId="0"/>
      <p:bldP spid="317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内容占位符 32769" descr="拉压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04938" y="1844675"/>
            <a:ext cx="2659062" cy="3560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文本框 32770"/>
          <p:cNvSpPr txBox="1"/>
          <p:nvPr/>
        </p:nvSpPr>
        <p:spPr>
          <a:xfrm>
            <a:off x="1187450" y="5516563"/>
            <a:ext cx="31686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sz="32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拉压变形</a:t>
            </a:r>
            <a:endParaRPr lang="zh-CN" sz="32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3048000" y="914400"/>
            <a:ext cx="571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28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拉伸（压缩）、剪切、扭转、弯曲</a:t>
            </a:r>
            <a:endParaRPr lang="zh-CN" sz="28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3" name="文本框 32772"/>
          <p:cNvSpPr txBox="1"/>
          <p:nvPr/>
        </p:nvSpPr>
        <p:spPr>
          <a:xfrm>
            <a:off x="5111750" y="5516563"/>
            <a:ext cx="27368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sz="32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剪切变形</a:t>
            </a:r>
            <a:endParaRPr lang="zh-CN" sz="32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774" name="内容占位符 32773" descr="剪切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803400"/>
            <a:ext cx="2765425" cy="3598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5" name="动作按钮: 后退或前一项 32774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6" name="动作按钮: 前进或下一项 32775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7" name="文本框 32776"/>
          <p:cNvSpPr txBox="1"/>
          <p:nvPr/>
        </p:nvSpPr>
        <p:spPr>
          <a:xfrm>
            <a:off x="228600" y="908050"/>
            <a:ext cx="30464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杆件的基本变形：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8" name="矩形 32777">
            <a:hlinkClick r:id="rId3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9" name="文本框 32778"/>
          <p:cNvSpPr txBox="1"/>
          <p:nvPr/>
        </p:nvSpPr>
        <p:spPr>
          <a:xfrm>
            <a:off x="323850" y="115888"/>
            <a:ext cx="51117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§1.6</a:t>
            </a: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杆件变形的基本形式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  <p:bldP spid="327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内容占位符 33793" descr="扭转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12775" y="1484313"/>
            <a:ext cx="3671888" cy="31781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33795" name="文本框 33794"/>
          <p:cNvSpPr txBox="1"/>
          <p:nvPr/>
        </p:nvSpPr>
        <p:spPr>
          <a:xfrm>
            <a:off x="827088" y="4797425"/>
            <a:ext cx="31686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sz="32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扭转变形</a:t>
            </a:r>
            <a:endParaRPr lang="zh-CN" sz="32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6" name="文本框 33795"/>
          <p:cNvSpPr txBox="1"/>
          <p:nvPr/>
        </p:nvSpPr>
        <p:spPr>
          <a:xfrm>
            <a:off x="5132388" y="4795838"/>
            <a:ext cx="2944812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sz="32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弯曲变形</a:t>
            </a:r>
            <a:endParaRPr lang="zh-CN" sz="32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797" name="内容占位符 33796" descr="弯曲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484313"/>
            <a:ext cx="3732213" cy="316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8" name="动作按钮: 后退或前一项 33797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>
              <a:buClrTx/>
            </a:pPr>
            <a:endParaRPr lang="zh-CN" dirty="0">
              <a:latin typeface="Tahoma" panose="020B0604030504040204" pitchFamily="34" charset="0"/>
            </a:endParaRPr>
          </a:p>
        </p:txBody>
      </p:sp>
      <p:sp>
        <p:nvSpPr>
          <p:cNvPr id="33799" name="动作按钮: 前进或下一项 33798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>
              <a:buClrTx/>
            </a:pPr>
            <a:endParaRPr lang="zh-CN" dirty="0">
              <a:latin typeface="Tahoma" panose="020B0604030504040204" pitchFamily="34" charset="0"/>
            </a:endParaRPr>
          </a:p>
        </p:txBody>
      </p:sp>
      <p:sp>
        <p:nvSpPr>
          <p:cNvPr id="33800" name="矩形 33799">
            <a:hlinkClick r:id="rId3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801" name="文本框 33800"/>
          <p:cNvSpPr txBox="1"/>
          <p:nvPr/>
        </p:nvSpPr>
        <p:spPr>
          <a:xfrm>
            <a:off x="323850" y="115888"/>
            <a:ext cx="51117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§1.6</a:t>
            </a: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杆件变形的基本形式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矩形 34817"/>
          <p:cNvSpPr/>
          <p:nvPr/>
        </p:nvSpPr>
        <p:spPr>
          <a:xfrm>
            <a:off x="323850" y="1773238"/>
            <a:ext cx="8569325" cy="29527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5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  </a:t>
            </a:r>
            <a:br>
              <a:rPr lang="zh-CN" altLang="en-US" sz="5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zh-CN" altLang="en-US" sz="5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5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拉伸、压缩与剪切</a:t>
            </a:r>
            <a:r>
              <a:rPr lang="en-US" altLang="zh-CN" sz="5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endParaRPr lang="en-US" altLang="zh-CN" sz="5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19" name="动作按钮: 后退或前一项 34818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动作按钮: 前进或下一项 34819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1" name="动作按钮: 第一张 34820">
            <a:hlinkClick r:id="rId1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矩形 35841"/>
          <p:cNvSpPr/>
          <p:nvPr/>
        </p:nvSpPr>
        <p:spPr>
          <a:xfrm>
            <a:off x="468313" y="1524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40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  拉伸、压缩与剪切</a:t>
            </a:r>
            <a:endParaRPr lang="zh-CN" altLang="en-US" sz="4000" b="1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3" name="动作按钮: 第一张 35842">
            <a:hlinkClick r:id="rId1" action="ppaction://hlinksldjump"/>
          </p:cNvPr>
          <p:cNvSpPr/>
          <p:nvPr/>
        </p:nvSpPr>
        <p:spPr>
          <a:xfrm>
            <a:off x="8642350" y="6400800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5844" name="组合 35843"/>
          <p:cNvGrpSpPr/>
          <p:nvPr/>
        </p:nvGrpSpPr>
        <p:grpSpPr>
          <a:xfrm>
            <a:off x="1143000" y="1103313"/>
            <a:ext cx="7316788" cy="5565775"/>
            <a:chOff x="0" y="0"/>
            <a:chExt cx="4609" cy="3506"/>
          </a:xfrm>
        </p:grpSpPr>
        <p:sp>
          <p:nvSpPr>
            <p:cNvPr id="35845" name="动作按钮: 后退或前一项 35844">
              <a:hlinkClick r:id="" action="ppaction://hlinkshowjump?jump=previousslide"/>
            </p:cNvPr>
            <p:cNvSpPr/>
            <p:nvPr/>
          </p:nvSpPr>
          <p:spPr>
            <a:xfrm>
              <a:off x="3612" y="3342"/>
              <a:ext cx="408" cy="164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46" name="动作按钮: 前进或下一项 35845">
              <a:hlinkClick r:id="" action="ppaction://hlinkshowjump?jump=nextslide"/>
            </p:cNvPr>
            <p:cNvSpPr/>
            <p:nvPr/>
          </p:nvSpPr>
          <p:spPr>
            <a:xfrm>
              <a:off x="4201" y="3342"/>
              <a:ext cx="408" cy="164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47" name="文本框 35846"/>
            <p:cNvSpPr txBox="1"/>
            <p:nvPr/>
          </p:nvSpPr>
          <p:spPr>
            <a:xfrm>
              <a:off x="0" y="0"/>
              <a:ext cx="355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</a:pPr>
              <a:r>
                <a:rPr lang="zh-CN" altLang="en-US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1" action="ppaction://hlinksldjump"/>
                </a:rPr>
                <a:t>§</a:t>
              </a:r>
              <a:r>
                <a:rPr lang="en-US" altLang="zh-CN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1" action="ppaction://hlinksldjump"/>
                </a:rPr>
                <a:t>2.1</a:t>
              </a:r>
              <a:r>
                <a:rPr lang="en-US" altLang="zh-CN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1" action="ppaction://hlinksldjump"/>
                </a:rPr>
                <a:t>  </a:t>
              </a:r>
              <a:r>
                <a:rPr lang="zh-CN" altLang="en-US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1" action="ppaction://hlinksldjump"/>
                </a:rPr>
                <a:t>轴向拉伸与压缩的概念和实例</a:t>
              </a:r>
              <a:endPara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848" name="文本框 35847"/>
            <p:cNvSpPr txBox="1"/>
            <p:nvPr/>
          </p:nvSpPr>
          <p:spPr>
            <a:xfrm>
              <a:off x="0" y="288"/>
              <a:ext cx="44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</a:pPr>
              <a:r>
                <a:rPr lang="zh-CN" altLang="en-US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§</a:t>
              </a:r>
              <a:r>
                <a:rPr lang="en-US" altLang="zh-CN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2.2</a:t>
              </a:r>
              <a:r>
                <a:rPr lang="en-US" altLang="zh-CN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  </a:t>
              </a:r>
              <a:r>
                <a:rPr lang="zh-CN" altLang="en-US" sz="2400" b="1">
                  <a:solidFill>
                    <a:srgbClr val="006600"/>
                  </a:solidFill>
                  <a:latin typeface="Comic Sans MS" panose="030F0702030302020204" pitchFamily="66" charset="0"/>
                  <a:ea typeface="黑体" panose="02010609060101010101" pitchFamily="49" charset="-122"/>
                  <a:hlinkClick r:id="rId3" action="ppaction://hlinksldjump"/>
                </a:rPr>
                <a:t>轴向拉伸或压缩时横截面上的内</a:t>
              </a:r>
              <a:r>
                <a:rPr lang="zh-CN" altLang="en-US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力和应力</a:t>
              </a:r>
              <a:endPara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849" name="文本框 35848"/>
            <p:cNvSpPr txBox="1"/>
            <p:nvPr/>
          </p:nvSpPr>
          <p:spPr>
            <a:xfrm>
              <a:off x="0" y="576"/>
              <a:ext cx="446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</a:pPr>
              <a:r>
                <a:rPr lang="zh-CN" altLang="en-US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4" action="ppaction://hlinksldjump"/>
                </a:rPr>
                <a:t>§</a:t>
              </a:r>
              <a:r>
                <a:rPr lang="en-US" altLang="zh-CN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4" action="ppaction://hlinksldjump"/>
                </a:rPr>
                <a:t>2.3</a:t>
              </a:r>
              <a:r>
                <a:rPr lang="en-US" altLang="zh-CN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4" action="ppaction://hlinksldjump"/>
                </a:rPr>
                <a:t>  </a:t>
              </a:r>
              <a:r>
                <a:rPr lang="zh-CN" altLang="en-US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4" action="ppaction://hlinksldjump"/>
                </a:rPr>
                <a:t>直杆轴向拉伸或压缩时斜截面上的应力</a:t>
              </a:r>
              <a:endPara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850" name="文本框 35849"/>
            <p:cNvSpPr txBox="1"/>
            <p:nvPr/>
          </p:nvSpPr>
          <p:spPr>
            <a:xfrm>
              <a:off x="0" y="864"/>
              <a:ext cx="312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</a:pPr>
              <a:r>
                <a:rPr lang="zh-CN" altLang="en-US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5" action="ppaction://hlinksldjump"/>
                </a:rPr>
                <a:t>§</a:t>
              </a:r>
              <a:r>
                <a:rPr lang="en-US" altLang="zh-CN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5" action="ppaction://hlinksldjump"/>
                </a:rPr>
                <a:t>2.4</a:t>
              </a:r>
              <a:r>
                <a:rPr lang="en-US" altLang="zh-CN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5" action="ppaction://hlinksldjump"/>
                </a:rPr>
                <a:t>  </a:t>
              </a:r>
              <a:r>
                <a:rPr lang="zh-CN" altLang="en-US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5" action="ppaction://hlinksldjump"/>
                </a:rPr>
                <a:t>材料拉伸时的力学性能</a:t>
              </a:r>
              <a:endPara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851" name="文本框 35850"/>
            <p:cNvSpPr txBox="1"/>
            <p:nvPr/>
          </p:nvSpPr>
          <p:spPr>
            <a:xfrm>
              <a:off x="0" y="1152"/>
              <a:ext cx="316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</a:pPr>
              <a:r>
                <a:rPr lang="zh-CN" altLang="en-US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§</a:t>
              </a:r>
              <a:r>
                <a:rPr lang="en-US" altLang="zh-CN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2.5</a:t>
              </a:r>
              <a:r>
                <a:rPr lang="en-US" altLang="zh-CN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材料压缩时的力学性能</a:t>
              </a:r>
              <a:endPara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852" name="文本框 35851"/>
            <p:cNvSpPr txBox="1"/>
            <p:nvPr/>
          </p:nvSpPr>
          <p:spPr>
            <a:xfrm>
              <a:off x="0" y="1440"/>
              <a:ext cx="350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</a:pPr>
              <a:r>
                <a:rPr lang="zh-CN" altLang="en-US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§</a:t>
              </a:r>
              <a:r>
                <a:rPr lang="en-US" altLang="zh-CN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2.7</a:t>
              </a:r>
              <a:r>
                <a:rPr lang="en-US" altLang="zh-CN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失效、安全因数和强度计算</a:t>
              </a:r>
              <a:endPara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853" name="文本框 35852"/>
            <p:cNvSpPr txBox="1"/>
            <p:nvPr/>
          </p:nvSpPr>
          <p:spPr>
            <a:xfrm>
              <a:off x="0" y="1728"/>
              <a:ext cx="350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</a:pPr>
              <a:r>
                <a:rPr lang="zh-CN" altLang="en-US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§</a:t>
              </a:r>
              <a:r>
                <a:rPr lang="en-US" altLang="zh-CN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2.8</a:t>
              </a:r>
              <a:r>
                <a:rPr lang="en-US" altLang="zh-CN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轴向拉伸或压缩时的变形</a:t>
              </a:r>
              <a:endPara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854" name="文本框 35853"/>
            <p:cNvSpPr txBox="1"/>
            <p:nvPr/>
          </p:nvSpPr>
          <p:spPr>
            <a:xfrm>
              <a:off x="0" y="2016"/>
              <a:ext cx="336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</a:pPr>
              <a:r>
                <a:rPr lang="zh-CN" altLang="en-US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§</a:t>
              </a:r>
              <a:r>
                <a:rPr lang="en-US" altLang="zh-CN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2.9</a:t>
              </a:r>
              <a:r>
                <a:rPr lang="en-US" altLang="zh-CN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轴向拉伸或压缩的应变能</a:t>
              </a:r>
              <a:endPara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855" name="文本框 35854"/>
            <p:cNvSpPr txBox="1"/>
            <p:nvPr/>
          </p:nvSpPr>
          <p:spPr>
            <a:xfrm>
              <a:off x="0" y="2304"/>
              <a:ext cx="316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</a:pPr>
              <a:r>
                <a:rPr lang="zh-CN" altLang="en-US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§</a:t>
              </a:r>
              <a:r>
                <a:rPr lang="en-US" altLang="zh-CN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2.10</a:t>
              </a:r>
              <a:r>
                <a:rPr lang="en-US" altLang="zh-CN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拉伸、压缩超静定问题</a:t>
              </a:r>
              <a:endPara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856" name="文本框 35855"/>
            <p:cNvSpPr txBox="1"/>
            <p:nvPr/>
          </p:nvSpPr>
          <p:spPr>
            <a:xfrm>
              <a:off x="0" y="2592"/>
              <a:ext cx="302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</a:pPr>
              <a:r>
                <a:rPr lang="zh-CN" altLang="en-US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§</a:t>
              </a:r>
              <a:r>
                <a:rPr lang="en-US" altLang="zh-CN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2.11</a:t>
              </a:r>
              <a:r>
                <a:rPr lang="en-US" altLang="zh-CN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温度应力和装配应力</a:t>
              </a:r>
              <a:endPara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857" name="文本框 35856"/>
            <p:cNvSpPr txBox="1"/>
            <p:nvPr/>
          </p:nvSpPr>
          <p:spPr>
            <a:xfrm>
              <a:off x="0" y="2880"/>
              <a:ext cx="244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</a:pPr>
              <a:r>
                <a:rPr lang="zh-CN" altLang="en-US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§</a:t>
              </a:r>
              <a:r>
                <a:rPr lang="en-US" altLang="zh-CN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2.12</a:t>
              </a:r>
              <a:r>
                <a:rPr lang="en-US" altLang="zh-CN" sz="2400" b="1">
                  <a:solidFill>
                    <a:srgbClr val="66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应力集中的概念</a:t>
              </a:r>
              <a:endPara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858" name="文本框 35857"/>
            <p:cNvSpPr txBox="1"/>
            <p:nvPr/>
          </p:nvSpPr>
          <p:spPr>
            <a:xfrm>
              <a:off x="10" y="3145"/>
              <a:ext cx="36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</a:pPr>
              <a:r>
                <a:rPr lang="zh-CN" altLang="en-US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§</a:t>
              </a:r>
              <a:r>
                <a:rPr lang="en-US" altLang="zh-CN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2.13 </a:t>
              </a:r>
              <a:r>
                <a:rPr lang="zh-CN" altLang="en-US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剪切和挤压的实用计算</a:t>
              </a:r>
              <a:endPara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动作按钮: 后退或前一项 36865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6867" name="动作按钮: 前进或下一项 36866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6868" name="图片 36867" descr="teco00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143000"/>
            <a:ext cx="6905625" cy="5180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文本框 36868"/>
          <p:cNvSpPr txBox="1"/>
          <p:nvPr/>
        </p:nvSpPr>
        <p:spPr>
          <a:xfrm>
            <a:off x="395288" y="333375"/>
            <a:ext cx="80645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  </a:t>
            </a:r>
            <a:r>
              <a:rPr lang="zh-CN" altLang="en-US" sz="3200" b="1">
                <a:solidFill>
                  <a:srgbClr val="6633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轴向拉伸与压缩的概念和实例</a:t>
            </a:r>
            <a:endParaRPr lang="zh-CN" altLang="en-US" sz="3200" b="1">
              <a:solidFill>
                <a:srgbClr val="6633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6870" name="动作按钮: 第一张 36869">
            <a:hlinkClick r:id="rId3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框 10241"/>
          <p:cNvSpPr txBox="1"/>
          <p:nvPr/>
        </p:nvSpPr>
        <p:spPr>
          <a:xfrm>
            <a:off x="1547813" y="373063"/>
            <a:ext cx="6048375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sz="48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第一章  绪论</a:t>
            </a:r>
            <a:endParaRPr lang="zh-CN" sz="48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3" name="动作按钮: 后退或前一项 10242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动作按钮: 前进或下一项 10243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5" name="文本框 10244"/>
          <p:cNvSpPr txBox="1"/>
          <p:nvPr/>
        </p:nvSpPr>
        <p:spPr>
          <a:xfrm>
            <a:off x="1187450" y="1495425"/>
            <a:ext cx="7199313" cy="4238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" action="ppaction://hlinksldjump"/>
              </a:rPr>
              <a:t>§1.1 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" action="ppaction://hlinksldjump"/>
              </a:rPr>
              <a:t>材料力学的任务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sldjump"/>
              </a:rPr>
              <a:t>§1.2 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sldjump"/>
              </a:rPr>
              <a:t>变形固体的基本假设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  <a:hlinkClick r:id="rId3" action="ppaction://hlinksldjump"/>
              </a:rPr>
              <a:t>§</a:t>
            </a: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sldjump"/>
              </a:rPr>
              <a:t>1.3 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sldjump"/>
              </a:rPr>
              <a:t>外力及其分类</a:t>
            </a:r>
            <a:endParaRPr lang="zh-CN" sz="3200" b="1" u="sng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4" action="ppaction://hlinksldjump"/>
              </a:rPr>
              <a:t>§1.4 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4" action="ppaction://hlinksldjump"/>
              </a:rPr>
              <a:t>内力、截面法及应力的概念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5" action="ppaction://hlinksldjump"/>
              </a:rPr>
              <a:t>§1.5 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5" action="ppaction://hlinksldjump"/>
              </a:rPr>
              <a:t>变形与应变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6" action="ppaction://hlinksldjump"/>
              </a:rPr>
              <a:t>§1.6  </a:t>
            </a:r>
            <a:r>
              <a:rPr lang="zh-CN" sz="32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6" action="ppaction://hlinksldjump"/>
              </a:rPr>
              <a:t>杆件变形的基本形式</a:t>
            </a:r>
            <a:endParaRPr lang="zh-CN" sz="32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6" name="矩形 10245">
            <a:hlinkClick r:id="rId7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ffectLst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ffectLst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动作按钮: 后退或前一项 37889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891" name="动作按钮: 前进或下一项 37890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7892" name="图片 37891" descr="teco00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143000"/>
            <a:ext cx="6905625" cy="517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3" name="文本框 37892"/>
          <p:cNvSpPr txBox="1"/>
          <p:nvPr/>
        </p:nvSpPr>
        <p:spPr>
          <a:xfrm>
            <a:off x="395288" y="333375"/>
            <a:ext cx="81375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  </a:t>
            </a:r>
            <a:r>
              <a:rPr lang="zh-CN" altLang="en-US" sz="3200" b="1">
                <a:solidFill>
                  <a:srgbClr val="6633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轴向拉伸与压缩的概念和实例</a:t>
            </a:r>
            <a:endParaRPr lang="zh-CN" altLang="en-US" sz="3200" b="1">
              <a:solidFill>
                <a:srgbClr val="6633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7894" name="动作按钮: 第一张 37893">
            <a:hlinkClick r:id="rId3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动作按钮: 后退或前一项 38913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15" name="动作按钮: 前进或下一项 38914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16" name="文本框 38915"/>
          <p:cNvSpPr txBox="1"/>
          <p:nvPr/>
        </p:nvSpPr>
        <p:spPr>
          <a:xfrm>
            <a:off x="546100" y="1874838"/>
            <a:ext cx="8064500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A50021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</a:t>
            </a:r>
            <a:r>
              <a:rPr lang="en-US" altLang="zh-CN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作用在杆件上的外力合力的作用线与杆件轴线重合，杆件变形是沿轴线方向的伸长或缩短。</a:t>
            </a:r>
            <a:endParaRPr lang="zh-CN" altLang="en-US" sz="3200" b="1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7" name="文本框 38916"/>
          <p:cNvSpPr txBox="1"/>
          <p:nvPr/>
        </p:nvSpPr>
        <p:spPr>
          <a:xfrm>
            <a:off x="2743200" y="3505200"/>
            <a:ext cx="3810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拉（压）杆的受力简图</a:t>
            </a:r>
            <a:endParaRPr lang="zh-CN" altLang="en-US" sz="2800" b="1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8918" name="组合 38917"/>
          <p:cNvGrpSpPr/>
          <p:nvPr/>
        </p:nvGrpSpPr>
        <p:grpSpPr>
          <a:xfrm>
            <a:off x="609600" y="4343400"/>
            <a:ext cx="3860800" cy="1239838"/>
            <a:chOff x="0" y="0"/>
            <a:chExt cx="2432" cy="781"/>
          </a:xfrm>
        </p:grpSpPr>
        <p:grpSp>
          <p:nvGrpSpPr>
            <p:cNvPr id="38919" name="组合 38918"/>
            <p:cNvGrpSpPr/>
            <p:nvPr/>
          </p:nvGrpSpPr>
          <p:grpSpPr>
            <a:xfrm>
              <a:off x="0" y="480"/>
              <a:ext cx="2432" cy="301"/>
              <a:chOff x="0" y="0"/>
              <a:chExt cx="2432" cy="301"/>
            </a:xfrm>
          </p:grpSpPr>
          <p:sp>
            <p:nvSpPr>
              <p:cNvPr id="38920" name="矩形 38919"/>
              <p:cNvSpPr/>
              <p:nvPr/>
            </p:nvSpPr>
            <p:spPr>
              <a:xfrm>
                <a:off x="590" y="37"/>
                <a:ext cx="1333" cy="227"/>
              </a:xfrm>
              <a:prstGeom prst="rect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8921" name="直接连接符 38920"/>
              <p:cNvSpPr/>
              <p:nvPr/>
            </p:nvSpPr>
            <p:spPr>
              <a:xfrm flipH="1">
                <a:off x="512" y="152"/>
                <a:ext cx="1444" cy="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38922" name="直接连接符 38921"/>
              <p:cNvSpPr/>
              <p:nvPr/>
            </p:nvSpPr>
            <p:spPr>
              <a:xfrm>
                <a:off x="1943" y="152"/>
                <a:ext cx="36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38923" name="直接连接符 38922"/>
              <p:cNvSpPr/>
              <p:nvPr/>
            </p:nvSpPr>
            <p:spPr>
              <a:xfrm>
                <a:off x="212" y="152"/>
                <a:ext cx="36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triangle" w="med" len="lg"/>
                <a:tailEnd type="none" w="med" len="med"/>
              </a:ln>
            </p:spPr>
          </p:sp>
          <p:sp>
            <p:nvSpPr>
              <p:cNvPr id="38924" name="矩形 38923"/>
              <p:cNvSpPr/>
              <p:nvPr/>
            </p:nvSpPr>
            <p:spPr>
              <a:xfrm>
                <a:off x="544" y="61"/>
                <a:ext cx="1407" cy="182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8925" name="文本框 38924"/>
              <p:cNvSpPr txBox="1"/>
              <p:nvPr/>
            </p:nvSpPr>
            <p:spPr>
              <a:xfrm>
                <a:off x="0" y="13"/>
                <a:ext cx="18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8926" name="文本框 38925"/>
              <p:cNvSpPr txBox="1"/>
              <p:nvPr/>
            </p:nvSpPr>
            <p:spPr>
              <a:xfrm>
                <a:off x="2250" y="0"/>
                <a:ext cx="18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8927" name="文本框 38926"/>
            <p:cNvSpPr txBox="1"/>
            <p:nvPr/>
          </p:nvSpPr>
          <p:spPr>
            <a:xfrm>
              <a:off x="935" y="0"/>
              <a:ext cx="59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拉伸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8928" name="组合 38927"/>
          <p:cNvGrpSpPr/>
          <p:nvPr/>
        </p:nvGrpSpPr>
        <p:grpSpPr>
          <a:xfrm>
            <a:off x="4572000" y="4343400"/>
            <a:ext cx="3905250" cy="1246188"/>
            <a:chOff x="0" y="0"/>
            <a:chExt cx="2460" cy="785"/>
          </a:xfrm>
        </p:grpSpPr>
        <p:grpSp>
          <p:nvGrpSpPr>
            <p:cNvPr id="38929" name="组合 38928"/>
            <p:cNvGrpSpPr/>
            <p:nvPr/>
          </p:nvGrpSpPr>
          <p:grpSpPr>
            <a:xfrm>
              <a:off x="0" y="464"/>
              <a:ext cx="2460" cy="321"/>
              <a:chOff x="0" y="0"/>
              <a:chExt cx="2460" cy="321"/>
            </a:xfrm>
          </p:grpSpPr>
          <p:sp>
            <p:nvSpPr>
              <p:cNvPr id="38930" name="矩形 38929"/>
              <p:cNvSpPr/>
              <p:nvPr/>
            </p:nvSpPr>
            <p:spPr>
              <a:xfrm>
                <a:off x="590" y="48"/>
                <a:ext cx="1361" cy="227"/>
              </a:xfrm>
              <a:prstGeom prst="rect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8931" name="直接连接符 38930"/>
              <p:cNvSpPr/>
              <p:nvPr/>
            </p:nvSpPr>
            <p:spPr>
              <a:xfrm flipH="1">
                <a:off x="512" y="163"/>
                <a:ext cx="1474" cy="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38932" name="直接连接符 38931"/>
              <p:cNvSpPr/>
              <p:nvPr/>
            </p:nvSpPr>
            <p:spPr>
              <a:xfrm>
                <a:off x="228" y="163"/>
                <a:ext cx="36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38933" name="直接连接符 38932"/>
              <p:cNvSpPr/>
              <p:nvPr/>
            </p:nvSpPr>
            <p:spPr>
              <a:xfrm>
                <a:off x="1964" y="163"/>
                <a:ext cx="36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triangle" w="med" len="lg"/>
                <a:tailEnd type="none" w="med" len="med"/>
              </a:ln>
            </p:spPr>
          </p:sp>
          <p:sp>
            <p:nvSpPr>
              <p:cNvPr id="38934" name="矩形 38933"/>
              <p:cNvSpPr/>
              <p:nvPr/>
            </p:nvSpPr>
            <p:spPr>
              <a:xfrm>
                <a:off x="656" y="0"/>
                <a:ext cx="1248" cy="321"/>
              </a:xfrm>
              <a:prstGeom prst="rect">
                <a:avLst/>
              </a:prstGeom>
              <a:noFill/>
              <a:ln w="12700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8935" name="文本框 38934"/>
              <p:cNvSpPr txBox="1"/>
              <p:nvPr/>
            </p:nvSpPr>
            <p:spPr>
              <a:xfrm>
                <a:off x="0" y="24"/>
                <a:ext cx="18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8936" name="文本框 38935"/>
              <p:cNvSpPr txBox="1"/>
              <p:nvPr/>
            </p:nvSpPr>
            <p:spPr>
              <a:xfrm>
                <a:off x="2278" y="11"/>
                <a:ext cx="18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8937" name="文本框 38936"/>
            <p:cNvSpPr txBox="1"/>
            <p:nvPr/>
          </p:nvSpPr>
          <p:spPr>
            <a:xfrm>
              <a:off x="1089" y="0"/>
              <a:ext cx="59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压缩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8938" name="文本框 38937"/>
          <p:cNvSpPr txBox="1"/>
          <p:nvPr/>
        </p:nvSpPr>
        <p:spPr>
          <a:xfrm>
            <a:off x="395288" y="333375"/>
            <a:ext cx="80645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  </a:t>
            </a:r>
            <a:r>
              <a:rPr lang="zh-CN" altLang="en-US" sz="3200" b="1">
                <a:solidFill>
                  <a:srgbClr val="6633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轴向拉伸与压缩的概念和实例</a:t>
            </a:r>
            <a:endParaRPr lang="zh-CN" altLang="en-US" sz="3200" b="1">
              <a:solidFill>
                <a:srgbClr val="6633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8939" name="动作按钮: 第一张 38938">
            <a:hlinkClick r:id="rId2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940" name="矩形 38939"/>
          <p:cNvSpPr/>
          <p:nvPr/>
        </p:nvSpPr>
        <p:spPr>
          <a:xfrm>
            <a:off x="685800" y="1157288"/>
            <a:ext cx="37560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A50021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受力</a:t>
            </a:r>
            <a:r>
              <a:rPr lang="zh-CN" altLang="en-US" sz="28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特点与变形特点：</a:t>
            </a:r>
            <a:endParaRPr lang="zh-CN" altLang="en-US" sz="2800" b="1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动作按钮: 后退或前一项 39937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9939" name="动作按钮: 前进或下一项 39938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9940" name="图片 39939" descr="teco01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143000"/>
            <a:ext cx="6546850" cy="4910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文本框 39940"/>
          <p:cNvSpPr txBox="1"/>
          <p:nvPr/>
        </p:nvSpPr>
        <p:spPr>
          <a:xfrm>
            <a:off x="395288" y="333375"/>
            <a:ext cx="81375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  </a:t>
            </a:r>
            <a:r>
              <a:rPr lang="zh-CN" altLang="en-US" sz="3200" b="1">
                <a:solidFill>
                  <a:srgbClr val="6633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轴向拉伸与压缩的概念和实例</a:t>
            </a:r>
            <a:endParaRPr lang="zh-CN" altLang="en-US" sz="3200" b="1">
              <a:solidFill>
                <a:srgbClr val="6633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9942" name="动作按钮: 第一张 39941">
            <a:hlinkClick r:id="rId3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文本框 40961"/>
          <p:cNvSpPr txBox="1"/>
          <p:nvPr/>
        </p:nvSpPr>
        <p:spPr>
          <a:xfrm>
            <a:off x="395288" y="333375"/>
            <a:ext cx="82089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轴向拉伸或压缩时横截面上的内力和应力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3" name="动作按钮: 后退或前一项 40962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64" name="动作按钮: 前进或下一项 40963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65" name="文本框 40964"/>
          <p:cNvSpPr txBox="1"/>
          <p:nvPr/>
        </p:nvSpPr>
        <p:spPr>
          <a:xfrm>
            <a:off x="4757738" y="1004888"/>
            <a:ext cx="31670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、截面法求内力</a:t>
            </a:r>
            <a:endParaRPr lang="zh-CN" altLang="en-US" sz="2800" b="1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0966" name="组合 40965"/>
          <p:cNvGrpSpPr/>
          <p:nvPr/>
        </p:nvGrpSpPr>
        <p:grpSpPr>
          <a:xfrm>
            <a:off x="787400" y="1066800"/>
            <a:ext cx="3860800" cy="1341438"/>
            <a:chOff x="0" y="0"/>
            <a:chExt cx="2432" cy="845"/>
          </a:xfrm>
        </p:grpSpPr>
        <p:grpSp>
          <p:nvGrpSpPr>
            <p:cNvPr id="40967" name="组合 40966"/>
            <p:cNvGrpSpPr/>
            <p:nvPr/>
          </p:nvGrpSpPr>
          <p:grpSpPr>
            <a:xfrm>
              <a:off x="0" y="288"/>
              <a:ext cx="2432" cy="301"/>
              <a:chOff x="0" y="0"/>
              <a:chExt cx="2432" cy="301"/>
            </a:xfrm>
          </p:grpSpPr>
          <p:sp>
            <p:nvSpPr>
              <p:cNvPr id="40968" name="矩形 40967"/>
              <p:cNvSpPr/>
              <p:nvPr/>
            </p:nvSpPr>
            <p:spPr>
              <a:xfrm>
                <a:off x="590" y="37"/>
                <a:ext cx="1333" cy="227"/>
              </a:xfrm>
              <a:prstGeom prst="rect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0969" name="直接连接符 40968"/>
              <p:cNvSpPr/>
              <p:nvPr/>
            </p:nvSpPr>
            <p:spPr>
              <a:xfrm flipH="1">
                <a:off x="512" y="152"/>
                <a:ext cx="1444" cy="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40970" name="直接连接符 40969"/>
              <p:cNvSpPr/>
              <p:nvPr/>
            </p:nvSpPr>
            <p:spPr>
              <a:xfrm>
                <a:off x="1943" y="152"/>
                <a:ext cx="36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40971" name="直接连接符 40970"/>
              <p:cNvSpPr/>
              <p:nvPr/>
            </p:nvSpPr>
            <p:spPr>
              <a:xfrm>
                <a:off x="212" y="152"/>
                <a:ext cx="36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triangle" w="med" len="lg"/>
                <a:tailEnd type="none" w="med" len="med"/>
              </a:ln>
            </p:spPr>
          </p:sp>
          <p:sp>
            <p:nvSpPr>
              <p:cNvPr id="40972" name="文本框 40971"/>
              <p:cNvSpPr txBox="1"/>
              <p:nvPr/>
            </p:nvSpPr>
            <p:spPr>
              <a:xfrm>
                <a:off x="0" y="13"/>
                <a:ext cx="18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0973" name="文本框 40972"/>
              <p:cNvSpPr txBox="1"/>
              <p:nvPr/>
            </p:nvSpPr>
            <p:spPr>
              <a:xfrm>
                <a:off x="2250" y="0"/>
                <a:ext cx="18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40974" name="组合 40973"/>
            <p:cNvGrpSpPr/>
            <p:nvPr/>
          </p:nvGrpSpPr>
          <p:grpSpPr>
            <a:xfrm>
              <a:off x="1270" y="0"/>
              <a:ext cx="272" cy="845"/>
              <a:chOff x="0" y="0"/>
              <a:chExt cx="272" cy="845"/>
            </a:xfrm>
          </p:grpSpPr>
          <p:grpSp>
            <p:nvGrpSpPr>
              <p:cNvPr id="40975" name="组合 40974"/>
              <p:cNvGrpSpPr/>
              <p:nvPr/>
            </p:nvGrpSpPr>
            <p:grpSpPr>
              <a:xfrm>
                <a:off x="0" y="136"/>
                <a:ext cx="0" cy="597"/>
                <a:chOff x="0" y="0"/>
                <a:chExt cx="0" cy="597"/>
              </a:xfrm>
            </p:grpSpPr>
            <p:sp>
              <p:nvSpPr>
                <p:cNvPr id="40976" name="直接连接符 40975"/>
                <p:cNvSpPr/>
                <p:nvPr/>
              </p:nvSpPr>
              <p:spPr>
                <a:xfrm>
                  <a:off x="0" y="0"/>
                  <a:ext cx="0" cy="136"/>
                </a:xfrm>
                <a:prstGeom prst="line">
                  <a:avLst/>
                </a:prstGeom>
                <a:ln w="254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0977" name="直接连接符 40976"/>
                <p:cNvSpPr/>
                <p:nvPr/>
              </p:nvSpPr>
              <p:spPr>
                <a:xfrm>
                  <a:off x="0" y="461"/>
                  <a:ext cx="0" cy="136"/>
                </a:xfrm>
                <a:prstGeom prst="line">
                  <a:avLst/>
                </a:prstGeom>
                <a:ln w="254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40978" name="组合 40977"/>
              <p:cNvGrpSpPr/>
              <p:nvPr/>
            </p:nvGrpSpPr>
            <p:grpSpPr>
              <a:xfrm>
                <a:off x="0" y="0"/>
                <a:ext cx="272" cy="845"/>
                <a:chOff x="0" y="0"/>
                <a:chExt cx="272" cy="845"/>
              </a:xfrm>
            </p:grpSpPr>
            <p:sp>
              <p:nvSpPr>
                <p:cNvPr id="40979" name="文本框 40978"/>
                <p:cNvSpPr txBox="1"/>
                <p:nvPr/>
              </p:nvSpPr>
              <p:spPr>
                <a:xfrm>
                  <a:off x="0" y="0"/>
                  <a:ext cx="272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rgbClr val="A5002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m</a:t>
                  </a:r>
                  <a:endParaRPr lang="en-US" altLang="zh-CN" sz="2400" b="1" i="1">
                    <a:solidFill>
                      <a:srgbClr val="A5002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40980" name="文本框 40979"/>
                <p:cNvSpPr txBox="1"/>
                <p:nvPr/>
              </p:nvSpPr>
              <p:spPr>
                <a:xfrm>
                  <a:off x="0" y="557"/>
                  <a:ext cx="272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rgbClr val="A5002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m</a:t>
                  </a:r>
                  <a:endParaRPr lang="en-US" altLang="zh-CN" sz="2400" b="1" i="1">
                    <a:solidFill>
                      <a:srgbClr val="A5002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</p:grpSp>
      <p:grpSp>
        <p:nvGrpSpPr>
          <p:cNvPr id="40981" name="组合 40980"/>
          <p:cNvGrpSpPr/>
          <p:nvPr/>
        </p:nvGrpSpPr>
        <p:grpSpPr>
          <a:xfrm>
            <a:off x="762000" y="2514600"/>
            <a:ext cx="3278188" cy="477838"/>
            <a:chOff x="0" y="0"/>
            <a:chExt cx="2065" cy="301"/>
          </a:xfrm>
        </p:grpSpPr>
        <p:grpSp>
          <p:nvGrpSpPr>
            <p:cNvPr id="40982" name="组合 40981"/>
            <p:cNvGrpSpPr/>
            <p:nvPr/>
          </p:nvGrpSpPr>
          <p:grpSpPr>
            <a:xfrm>
              <a:off x="0" y="13"/>
              <a:ext cx="1316" cy="288"/>
              <a:chOff x="0" y="0"/>
              <a:chExt cx="1316" cy="288"/>
            </a:xfrm>
          </p:grpSpPr>
          <p:sp>
            <p:nvSpPr>
              <p:cNvPr id="40983" name="矩形 40982"/>
              <p:cNvSpPr/>
              <p:nvPr/>
            </p:nvSpPr>
            <p:spPr>
              <a:xfrm>
                <a:off x="590" y="24"/>
                <a:ext cx="680" cy="227"/>
              </a:xfrm>
              <a:prstGeom prst="rect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0984" name="直接连接符 40983"/>
              <p:cNvSpPr/>
              <p:nvPr/>
            </p:nvSpPr>
            <p:spPr>
              <a:xfrm flipH="1">
                <a:off x="512" y="139"/>
                <a:ext cx="804" cy="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40985" name="直接连接符 40984"/>
              <p:cNvSpPr/>
              <p:nvPr/>
            </p:nvSpPr>
            <p:spPr>
              <a:xfrm>
                <a:off x="212" y="139"/>
                <a:ext cx="36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triangle" w="med" len="lg"/>
                <a:tailEnd type="none" w="med" len="med"/>
              </a:ln>
            </p:spPr>
          </p:sp>
          <p:sp>
            <p:nvSpPr>
              <p:cNvPr id="40986" name="文本框 40985"/>
              <p:cNvSpPr txBox="1"/>
              <p:nvPr/>
            </p:nvSpPr>
            <p:spPr>
              <a:xfrm>
                <a:off x="0" y="0"/>
                <a:ext cx="31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40987" name="组合 40986"/>
            <p:cNvGrpSpPr/>
            <p:nvPr/>
          </p:nvGrpSpPr>
          <p:grpSpPr>
            <a:xfrm>
              <a:off x="1270" y="0"/>
              <a:ext cx="795" cy="288"/>
              <a:chOff x="0" y="0"/>
              <a:chExt cx="795" cy="288"/>
            </a:xfrm>
          </p:grpSpPr>
          <p:sp>
            <p:nvSpPr>
              <p:cNvPr id="40988" name="直接连接符 40987"/>
              <p:cNvSpPr/>
              <p:nvPr/>
            </p:nvSpPr>
            <p:spPr>
              <a:xfrm>
                <a:off x="0" y="152"/>
                <a:ext cx="362" cy="0"/>
              </a:xfrm>
              <a:prstGeom prst="line">
                <a:avLst/>
              </a:prstGeom>
              <a:ln w="25400" cap="flat" cmpd="sng">
                <a:solidFill>
                  <a:srgbClr val="6600CC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40989" name="文本框 40988"/>
              <p:cNvSpPr txBox="1"/>
              <p:nvPr/>
            </p:nvSpPr>
            <p:spPr>
              <a:xfrm>
                <a:off x="307" y="0"/>
                <a:ext cx="48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66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r>
                  <a:rPr lang="en-US" altLang="zh-CN" sz="2400" b="1" i="1" baseline="-25000">
                    <a:solidFill>
                      <a:srgbClr val="66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N</a:t>
                </a:r>
                <a:endParaRPr lang="en-US" altLang="zh-CN" sz="2400" b="1" i="1" baseline="-25000">
                  <a:solidFill>
                    <a:srgbClr val="6600CC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aphicFrame>
        <p:nvGraphicFramePr>
          <p:cNvPr id="40990" name="对象 40989"/>
          <p:cNvGraphicFramePr>
            <a:graphicFrameLocks noChangeAspect="1"/>
          </p:cNvGraphicFramePr>
          <p:nvPr/>
        </p:nvGraphicFramePr>
        <p:xfrm>
          <a:off x="1676400" y="4149725"/>
          <a:ext cx="12446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" r:id="rId2" imgW="609600" imgH="254000" progId="Equation.3">
                  <p:embed/>
                </p:oleObj>
              </mc:Choice>
              <mc:Fallback>
                <p:oleObj name="" r:id="rId2" imgW="609600" imgH="254000" progId="Equation.3">
                  <p:embed/>
                  <p:pic>
                    <p:nvPicPr>
                      <p:cNvPr id="0" name="图片 312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6400" y="4149725"/>
                        <a:ext cx="1244600" cy="519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91" name="组合 40990"/>
          <p:cNvGrpSpPr/>
          <p:nvPr/>
        </p:nvGrpSpPr>
        <p:grpSpPr>
          <a:xfrm>
            <a:off x="1593850" y="3355975"/>
            <a:ext cx="2978150" cy="457200"/>
            <a:chOff x="0" y="0"/>
            <a:chExt cx="1876" cy="288"/>
          </a:xfrm>
        </p:grpSpPr>
        <p:sp>
          <p:nvSpPr>
            <p:cNvPr id="40992" name="矩形 40991"/>
            <p:cNvSpPr/>
            <p:nvPr/>
          </p:nvSpPr>
          <p:spPr>
            <a:xfrm>
              <a:off x="714" y="37"/>
              <a:ext cx="653" cy="227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993" name="直接连接符 40992"/>
            <p:cNvSpPr/>
            <p:nvPr/>
          </p:nvSpPr>
          <p:spPr>
            <a:xfrm flipH="1">
              <a:off x="624" y="152"/>
              <a:ext cx="776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40994" name="直接连接符 40993"/>
            <p:cNvSpPr/>
            <p:nvPr/>
          </p:nvSpPr>
          <p:spPr>
            <a:xfrm>
              <a:off x="1387" y="152"/>
              <a:ext cx="362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40995" name="直接连接符 40994"/>
            <p:cNvSpPr/>
            <p:nvPr/>
          </p:nvSpPr>
          <p:spPr>
            <a:xfrm>
              <a:off x="352" y="152"/>
              <a:ext cx="362" cy="0"/>
            </a:xfrm>
            <a:prstGeom prst="line">
              <a:avLst/>
            </a:prstGeom>
            <a:ln w="25400" cap="flat" cmpd="sng">
              <a:solidFill>
                <a:srgbClr val="6600CC"/>
              </a:solidFill>
              <a:prstDash val="solid"/>
              <a:headEnd type="triangle" w="med" len="lg"/>
              <a:tailEnd type="none" w="med" len="med"/>
            </a:ln>
          </p:spPr>
        </p:sp>
        <p:sp>
          <p:nvSpPr>
            <p:cNvPr id="40996" name="文本框 40995"/>
            <p:cNvSpPr txBox="1"/>
            <p:nvPr/>
          </p:nvSpPr>
          <p:spPr>
            <a:xfrm>
              <a:off x="1694" y="0"/>
              <a:ext cx="18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altLang="zh-CN" sz="2400" b="1" i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0997" name="文本框 40996"/>
            <p:cNvSpPr txBox="1"/>
            <p:nvPr/>
          </p:nvSpPr>
          <p:spPr>
            <a:xfrm>
              <a:off x="0" y="0"/>
              <a:ext cx="4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6600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en-US" altLang="zh-CN" sz="2400" b="1" i="1" baseline="-25000">
                  <a:solidFill>
                    <a:srgbClr val="6600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N</a:t>
              </a:r>
              <a:endParaRPr lang="en-US" altLang="zh-CN" sz="2400" b="1" i="1" baseline="-2500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40998" name="对象 40997"/>
          <p:cNvGraphicFramePr>
            <a:graphicFrameLocks noChangeAspect="1"/>
          </p:cNvGraphicFramePr>
          <p:nvPr/>
        </p:nvGraphicFramePr>
        <p:xfrm>
          <a:off x="2003425" y="4797425"/>
          <a:ext cx="14255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" r:id="rId4" imgW="699135" imgH="228600" progId="Equation.3">
                  <p:embed/>
                </p:oleObj>
              </mc:Choice>
              <mc:Fallback>
                <p:oleObj name="" r:id="rId4" imgW="699135" imgH="228600" progId="Equation.3">
                  <p:embed/>
                  <p:pic>
                    <p:nvPicPr>
                      <p:cNvPr id="0" name="图片 312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3425" y="4797425"/>
                        <a:ext cx="1425575" cy="46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9" name="对象 40998"/>
          <p:cNvGraphicFramePr>
            <a:graphicFrameLocks noChangeAspect="1"/>
          </p:cNvGraphicFramePr>
          <p:nvPr/>
        </p:nvGraphicFramePr>
        <p:xfrm>
          <a:off x="1960563" y="5373688"/>
          <a:ext cx="10112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" r:id="rId6" imgW="495300" imgH="228600" progId="Equation.3">
                  <p:embed/>
                </p:oleObj>
              </mc:Choice>
              <mc:Fallback>
                <p:oleObj name="" r:id="rId6" imgW="495300" imgH="228600" progId="Equation.3">
                  <p:embed/>
                  <p:pic>
                    <p:nvPicPr>
                      <p:cNvPr id="0" name="图片 31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0563" y="5373688"/>
                        <a:ext cx="1011237" cy="46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0" name="动作按钮: 第一张 40999">
            <a:hlinkClick r:id="rId8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001" name="矩形 41000"/>
          <p:cNvSpPr/>
          <p:nvPr/>
        </p:nvSpPr>
        <p:spPr>
          <a:xfrm>
            <a:off x="4792663" y="1676400"/>
            <a:ext cx="3589337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fontAlgn="t">
              <a:spcBef>
                <a:spcPct val="50000"/>
              </a:spcBef>
              <a:buClr>
                <a:srgbClr val="993300"/>
              </a:buClr>
            </a:pPr>
            <a:r>
              <a:rPr lang="en-US" altLang="zh-CN" sz="2400" b="1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400" b="1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假想沿</a:t>
            </a:r>
            <a:r>
              <a:rPr lang="en-US" altLang="zh-CN" sz="2400" b="1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m-m</a:t>
            </a:r>
            <a:r>
              <a:rPr lang="zh-CN" altLang="en-US" sz="2400" b="1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横截面将</a:t>
            </a:r>
            <a:endParaRPr lang="zh-CN" altLang="en-US" sz="2400" b="1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fontAlgn="t">
              <a:spcBef>
                <a:spcPct val="50000"/>
              </a:spcBef>
              <a:buClr>
                <a:srgbClr val="993300"/>
              </a:buClr>
            </a:pPr>
            <a:r>
              <a:rPr lang="zh-CN" altLang="en-US" sz="2400" b="1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杆</a:t>
            </a:r>
            <a:r>
              <a:rPr lang="zh-CN" altLang="en-US" sz="2400" b="1">
                <a:solidFill>
                  <a:srgbClr val="9933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切开</a:t>
            </a:r>
            <a:endParaRPr lang="zh-CN" altLang="en-US" sz="2400" b="1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02" name="矩形 41001"/>
          <p:cNvSpPr/>
          <p:nvPr/>
        </p:nvSpPr>
        <p:spPr>
          <a:xfrm>
            <a:off x="4826000" y="2819400"/>
            <a:ext cx="3403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sz="2400" b="1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400" b="1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留下左半段或右半段</a:t>
            </a:r>
            <a:endParaRPr lang="zh-CN" altLang="en-US" sz="2400" b="1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03" name="矩形 41002"/>
          <p:cNvSpPr/>
          <p:nvPr/>
        </p:nvSpPr>
        <p:spPr>
          <a:xfrm>
            <a:off x="4824413" y="3490913"/>
            <a:ext cx="3709987" cy="1004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sz="2400" b="1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将弃去部分对留下部分</a:t>
            </a:r>
            <a:endParaRPr lang="zh-CN" altLang="en-US" sz="2400" b="1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的作用用内力代替</a:t>
            </a:r>
            <a:endParaRPr lang="zh-CN" altLang="en-US" sz="2400" b="1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04" name="文本框 41003"/>
          <p:cNvSpPr txBox="1"/>
          <p:nvPr/>
        </p:nvSpPr>
        <p:spPr>
          <a:xfrm>
            <a:off x="4800600" y="4710113"/>
            <a:ext cx="3789363" cy="1004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(4)</a:t>
            </a:r>
            <a:r>
              <a:rPr lang="zh-CN" altLang="en-US" sz="2400" b="1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对留下部分写平衡方程</a:t>
            </a:r>
            <a:endParaRPr lang="zh-CN" altLang="en-US" sz="2400" b="1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求出内力即轴力的值</a:t>
            </a:r>
            <a:endParaRPr lang="zh-CN" altLang="en-US" sz="2400" b="1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1001" grpId="0"/>
      <p:bldP spid="41002" grpId="0"/>
      <p:bldP spid="41003" grpId="0"/>
      <p:bldP spid="4100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文本框 41985"/>
          <p:cNvSpPr txBox="1"/>
          <p:nvPr/>
        </p:nvSpPr>
        <p:spPr>
          <a:xfrm>
            <a:off x="401638" y="333375"/>
            <a:ext cx="82089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sz="2800" b="1">
                <a:solidFill>
                  <a:srgbClr val="6633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轴向拉伸或压缩时横截面上的内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力和应力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7" name="动作按钮: 后退或前一项 41986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988" name="动作按钮: 前进或下一项 41987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989" name="文本框 41988"/>
          <p:cNvSpPr txBox="1"/>
          <p:nvPr/>
        </p:nvSpPr>
        <p:spPr>
          <a:xfrm>
            <a:off x="4724400" y="981075"/>
            <a:ext cx="42830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、轴力：截面上的内力</a:t>
            </a:r>
            <a:endParaRPr lang="zh-CN" altLang="en-US" sz="2800" b="1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1990" name="组合 41989"/>
          <p:cNvGrpSpPr>
            <a:grpSpLocks noChangeAspect="1"/>
          </p:cNvGrpSpPr>
          <p:nvPr/>
        </p:nvGrpSpPr>
        <p:grpSpPr>
          <a:xfrm>
            <a:off x="1346200" y="4437063"/>
            <a:ext cx="1701800" cy="1690687"/>
            <a:chOff x="0" y="0"/>
            <a:chExt cx="1072" cy="1065"/>
          </a:xfrm>
        </p:grpSpPr>
        <p:graphicFrame>
          <p:nvGraphicFramePr>
            <p:cNvPr id="41991" name="对象 41990"/>
            <p:cNvGraphicFramePr>
              <a:graphicFrameLocks noChangeAspect="1"/>
            </p:cNvGraphicFramePr>
            <p:nvPr/>
          </p:nvGraphicFramePr>
          <p:xfrm>
            <a:off x="0" y="0"/>
            <a:ext cx="784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" name="" r:id="rId2" imgW="609600" imgH="254000" progId="Equation.3">
                    <p:embed/>
                  </p:oleObj>
                </mc:Choice>
                <mc:Fallback>
                  <p:oleObj name="" r:id="rId2" imgW="609600" imgH="254000" progId="Equation.3">
                    <p:embed/>
                    <p:pic>
                      <p:nvPicPr>
                        <p:cNvPr id="0" name="图片 313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784" cy="3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2" name="对象 41991"/>
            <p:cNvGraphicFramePr>
              <a:graphicFrameLocks noChangeAspect="1"/>
            </p:cNvGraphicFramePr>
            <p:nvPr/>
          </p:nvGraphicFramePr>
          <p:xfrm>
            <a:off x="174" y="408"/>
            <a:ext cx="89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" name="" r:id="rId4" imgW="699135" imgH="228600" progId="Equation.3">
                    <p:embed/>
                  </p:oleObj>
                </mc:Choice>
                <mc:Fallback>
                  <p:oleObj name="" r:id="rId4" imgW="699135" imgH="228600" progId="Equation.3">
                    <p:embed/>
                    <p:pic>
                      <p:nvPicPr>
                        <p:cNvPr id="0" name="图片 313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4" y="408"/>
                          <a:ext cx="898" cy="2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3" name="对象 41992"/>
            <p:cNvGraphicFramePr>
              <a:graphicFrameLocks noChangeAspect="1"/>
            </p:cNvGraphicFramePr>
            <p:nvPr/>
          </p:nvGraphicFramePr>
          <p:xfrm>
            <a:off x="147" y="771"/>
            <a:ext cx="637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" name="" r:id="rId6" imgW="495300" imgH="228600" progId="Equation.3">
                    <p:embed/>
                  </p:oleObj>
                </mc:Choice>
                <mc:Fallback>
                  <p:oleObj name="" r:id="rId6" imgW="495300" imgH="228600" progId="Equation.3">
                    <p:embed/>
                    <p:pic>
                      <p:nvPicPr>
                        <p:cNvPr id="0" name="图片 313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7" y="771"/>
                          <a:ext cx="637" cy="2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994" name="组合 41993"/>
          <p:cNvGrpSpPr/>
          <p:nvPr/>
        </p:nvGrpSpPr>
        <p:grpSpPr>
          <a:xfrm>
            <a:off x="635000" y="1143000"/>
            <a:ext cx="3994150" cy="2921000"/>
            <a:chOff x="0" y="0"/>
            <a:chExt cx="2516" cy="1840"/>
          </a:xfrm>
        </p:grpSpPr>
        <p:grpSp>
          <p:nvGrpSpPr>
            <p:cNvPr id="41995" name="组合 41994"/>
            <p:cNvGrpSpPr/>
            <p:nvPr/>
          </p:nvGrpSpPr>
          <p:grpSpPr>
            <a:xfrm>
              <a:off x="0" y="0"/>
              <a:ext cx="2432" cy="845"/>
              <a:chOff x="0" y="0"/>
              <a:chExt cx="2432" cy="845"/>
            </a:xfrm>
          </p:grpSpPr>
          <p:grpSp>
            <p:nvGrpSpPr>
              <p:cNvPr id="41996" name="组合 41995"/>
              <p:cNvGrpSpPr/>
              <p:nvPr/>
            </p:nvGrpSpPr>
            <p:grpSpPr>
              <a:xfrm>
                <a:off x="0" y="288"/>
                <a:ext cx="2432" cy="301"/>
                <a:chOff x="0" y="0"/>
                <a:chExt cx="2432" cy="301"/>
              </a:xfrm>
            </p:grpSpPr>
            <p:sp>
              <p:nvSpPr>
                <p:cNvPr id="41997" name="矩形 41996"/>
                <p:cNvSpPr/>
                <p:nvPr/>
              </p:nvSpPr>
              <p:spPr>
                <a:xfrm>
                  <a:off x="590" y="37"/>
                  <a:ext cx="1333" cy="227"/>
                </a:xfrm>
                <a:prstGeom prst="rect">
                  <a:avLst/>
                </a:prstGeom>
                <a:noFill/>
                <a:ln w="254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1998" name="直接连接符 41997"/>
                <p:cNvSpPr/>
                <p:nvPr/>
              </p:nvSpPr>
              <p:spPr>
                <a:xfrm flipH="1">
                  <a:off x="512" y="152"/>
                  <a:ext cx="1444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lgDashDot"/>
                  <a:headEnd type="none" w="med" len="med"/>
                  <a:tailEnd type="none" w="med" len="med"/>
                </a:ln>
              </p:spPr>
            </p:sp>
            <p:sp>
              <p:nvSpPr>
                <p:cNvPr id="41999" name="直接连接符 41998"/>
                <p:cNvSpPr/>
                <p:nvPr/>
              </p:nvSpPr>
              <p:spPr>
                <a:xfrm>
                  <a:off x="1943" y="152"/>
                  <a:ext cx="362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lg"/>
                </a:ln>
              </p:spPr>
            </p:sp>
            <p:sp>
              <p:nvSpPr>
                <p:cNvPr id="42000" name="直接连接符 41999"/>
                <p:cNvSpPr/>
                <p:nvPr/>
              </p:nvSpPr>
              <p:spPr>
                <a:xfrm>
                  <a:off x="212" y="152"/>
                  <a:ext cx="362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triangle" w="med" len="lg"/>
                  <a:tailEnd type="none" w="med" len="med"/>
                </a:ln>
              </p:spPr>
            </p:sp>
            <p:sp>
              <p:nvSpPr>
                <p:cNvPr id="42001" name="文本框 42000"/>
                <p:cNvSpPr txBox="1"/>
                <p:nvPr/>
              </p:nvSpPr>
              <p:spPr>
                <a:xfrm>
                  <a:off x="0" y="13"/>
                  <a:ext cx="182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chemeClr val="tx2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F</a:t>
                  </a:r>
                  <a:endPara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42002" name="文本框 42001"/>
                <p:cNvSpPr txBox="1"/>
                <p:nvPr/>
              </p:nvSpPr>
              <p:spPr>
                <a:xfrm>
                  <a:off x="2250" y="0"/>
                  <a:ext cx="182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chemeClr val="tx2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F</a:t>
                  </a:r>
                  <a:endPara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42003" name="组合 42002"/>
              <p:cNvGrpSpPr/>
              <p:nvPr/>
            </p:nvGrpSpPr>
            <p:grpSpPr>
              <a:xfrm>
                <a:off x="1270" y="0"/>
                <a:ext cx="272" cy="845"/>
                <a:chOff x="0" y="0"/>
                <a:chExt cx="272" cy="845"/>
              </a:xfrm>
            </p:grpSpPr>
            <p:grpSp>
              <p:nvGrpSpPr>
                <p:cNvPr id="42004" name="组合 42003"/>
                <p:cNvGrpSpPr/>
                <p:nvPr/>
              </p:nvGrpSpPr>
              <p:grpSpPr>
                <a:xfrm>
                  <a:off x="0" y="136"/>
                  <a:ext cx="0" cy="597"/>
                  <a:chOff x="0" y="0"/>
                  <a:chExt cx="0" cy="597"/>
                </a:xfrm>
              </p:grpSpPr>
              <p:sp>
                <p:nvSpPr>
                  <p:cNvPr id="42005" name="直接连接符 42004"/>
                  <p:cNvSpPr/>
                  <p:nvPr/>
                </p:nvSpPr>
                <p:spPr>
                  <a:xfrm>
                    <a:off x="0" y="0"/>
                    <a:ext cx="0" cy="136"/>
                  </a:xfrm>
                  <a:prstGeom prst="line">
                    <a:avLst/>
                  </a:prstGeom>
                  <a:ln w="25400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2006" name="直接连接符 42005"/>
                  <p:cNvSpPr/>
                  <p:nvPr/>
                </p:nvSpPr>
                <p:spPr>
                  <a:xfrm>
                    <a:off x="0" y="461"/>
                    <a:ext cx="0" cy="136"/>
                  </a:xfrm>
                  <a:prstGeom prst="line">
                    <a:avLst/>
                  </a:prstGeom>
                  <a:ln w="25400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2007" name="组合 42006"/>
                <p:cNvGrpSpPr/>
                <p:nvPr/>
              </p:nvGrpSpPr>
              <p:grpSpPr>
                <a:xfrm>
                  <a:off x="0" y="0"/>
                  <a:ext cx="272" cy="845"/>
                  <a:chOff x="0" y="0"/>
                  <a:chExt cx="272" cy="845"/>
                </a:xfrm>
              </p:grpSpPr>
              <p:sp>
                <p:nvSpPr>
                  <p:cNvPr id="42008" name="文本框 42007"/>
                  <p:cNvSpPr txBox="1"/>
                  <p:nvPr/>
                </p:nvSpPr>
                <p:spPr>
                  <a:xfrm>
                    <a:off x="0" y="0"/>
                    <a:ext cx="272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 i="1">
                        <a:solidFill>
                          <a:srgbClr val="A5002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m</a:t>
                    </a:r>
                    <a:endParaRPr lang="en-US" altLang="zh-CN" sz="2400" b="1" i="1">
                      <a:solidFill>
                        <a:srgbClr val="A5002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42009" name="文本框 42008"/>
                  <p:cNvSpPr txBox="1"/>
                  <p:nvPr/>
                </p:nvSpPr>
                <p:spPr>
                  <a:xfrm>
                    <a:off x="0" y="557"/>
                    <a:ext cx="272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 i="1">
                        <a:solidFill>
                          <a:srgbClr val="A5002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m</a:t>
                    </a:r>
                    <a:endParaRPr lang="en-US" altLang="zh-CN" sz="2400" b="1" i="1">
                      <a:solidFill>
                        <a:srgbClr val="A5002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</p:grpSp>
        <p:grpSp>
          <p:nvGrpSpPr>
            <p:cNvPr id="42010" name="组合 42009"/>
            <p:cNvGrpSpPr/>
            <p:nvPr/>
          </p:nvGrpSpPr>
          <p:grpSpPr>
            <a:xfrm>
              <a:off x="0" y="986"/>
              <a:ext cx="2065" cy="301"/>
              <a:chOff x="0" y="0"/>
              <a:chExt cx="2065" cy="301"/>
            </a:xfrm>
          </p:grpSpPr>
          <p:grpSp>
            <p:nvGrpSpPr>
              <p:cNvPr id="42011" name="组合 42010"/>
              <p:cNvGrpSpPr/>
              <p:nvPr/>
            </p:nvGrpSpPr>
            <p:grpSpPr>
              <a:xfrm>
                <a:off x="0" y="13"/>
                <a:ext cx="1316" cy="288"/>
                <a:chOff x="0" y="0"/>
                <a:chExt cx="1316" cy="288"/>
              </a:xfrm>
            </p:grpSpPr>
            <p:sp>
              <p:nvSpPr>
                <p:cNvPr id="42012" name="矩形 42011"/>
                <p:cNvSpPr/>
                <p:nvPr/>
              </p:nvSpPr>
              <p:spPr>
                <a:xfrm>
                  <a:off x="590" y="24"/>
                  <a:ext cx="680" cy="227"/>
                </a:xfrm>
                <a:prstGeom prst="rect">
                  <a:avLst/>
                </a:prstGeom>
                <a:noFill/>
                <a:ln w="254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2013" name="直接连接符 42012"/>
                <p:cNvSpPr/>
                <p:nvPr/>
              </p:nvSpPr>
              <p:spPr>
                <a:xfrm flipH="1">
                  <a:off x="512" y="139"/>
                  <a:ext cx="804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lgDashDot"/>
                  <a:headEnd type="none" w="med" len="med"/>
                  <a:tailEnd type="none" w="med" len="med"/>
                </a:ln>
              </p:spPr>
            </p:sp>
            <p:sp>
              <p:nvSpPr>
                <p:cNvPr id="42014" name="直接连接符 42013"/>
                <p:cNvSpPr/>
                <p:nvPr/>
              </p:nvSpPr>
              <p:spPr>
                <a:xfrm>
                  <a:off x="212" y="139"/>
                  <a:ext cx="362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triangle" w="med" len="lg"/>
                  <a:tailEnd type="none" w="med" len="med"/>
                </a:ln>
              </p:spPr>
            </p:sp>
            <p:sp>
              <p:nvSpPr>
                <p:cNvPr id="42015" name="文本框 42014"/>
                <p:cNvSpPr txBox="1"/>
                <p:nvPr/>
              </p:nvSpPr>
              <p:spPr>
                <a:xfrm>
                  <a:off x="0" y="0"/>
                  <a:ext cx="31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chemeClr val="tx2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F</a:t>
                  </a:r>
                  <a:endPara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42016" name="组合 42015"/>
              <p:cNvGrpSpPr/>
              <p:nvPr/>
            </p:nvGrpSpPr>
            <p:grpSpPr>
              <a:xfrm>
                <a:off x="1270" y="0"/>
                <a:ext cx="795" cy="288"/>
                <a:chOff x="0" y="0"/>
                <a:chExt cx="795" cy="288"/>
              </a:xfrm>
            </p:grpSpPr>
            <p:sp>
              <p:nvSpPr>
                <p:cNvPr id="42017" name="直接连接符 42016"/>
                <p:cNvSpPr/>
                <p:nvPr/>
              </p:nvSpPr>
              <p:spPr>
                <a:xfrm>
                  <a:off x="0" y="152"/>
                  <a:ext cx="362" cy="0"/>
                </a:xfrm>
                <a:prstGeom prst="line">
                  <a:avLst/>
                </a:prstGeom>
                <a:ln w="25400" cap="flat" cmpd="sng">
                  <a:solidFill>
                    <a:srgbClr val="6600CC"/>
                  </a:solidFill>
                  <a:prstDash val="solid"/>
                  <a:headEnd type="none" w="med" len="med"/>
                  <a:tailEnd type="triangle" w="med" len="lg"/>
                </a:ln>
              </p:spPr>
            </p:sp>
            <p:sp>
              <p:nvSpPr>
                <p:cNvPr id="42018" name="文本框 42017"/>
                <p:cNvSpPr txBox="1"/>
                <p:nvPr/>
              </p:nvSpPr>
              <p:spPr>
                <a:xfrm>
                  <a:off x="307" y="0"/>
                  <a:ext cx="48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rgbClr val="6600CC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F</a:t>
                  </a:r>
                  <a:r>
                    <a:rPr lang="en-US" altLang="zh-CN" sz="2400" b="1" i="1" baseline="-25000">
                      <a:solidFill>
                        <a:srgbClr val="6600CC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N</a:t>
                  </a:r>
                  <a:endParaRPr lang="en-US" altLang="zh-CN" sz="2400" b="1" i="1" baseline="-25000">
                    <a:solidFill>
                      <a:srgbClr val="66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grpSp>
          <p:nvGrpSpPr>
            <p:cNvPr id="42019" name="组合 42018"/>
            <p:cNvGrpSpPr/>
            <p:nvPr/>
          </p:nvGrpSpPr>
          <p:grpSpPr>
            <a:xfrm>
              <a:off x="544" y="1552"/>
              <a:ext cx="1972" cy="288"/>
              <a:chOff x="0" y="0"/>
              <a:chExt cx="1972" cy="288"/>
            </a:xfrm>
          </p:grpSpPr>
          <p:grpSp>
            <p:nvGrpSpPr>
              <p:cNvPr id="42020" name="组合 42019"/>
              <p:cNvGrpSpPr/>
              <p:nvPr/>
            </p:nvGrpSpPr>
            <p:grpSpPr>
              <a:xfrm>
                <a:off x="0" y="0"/>
                <a:ext cx="1876" cy="288"/>
                <a:chOff x="0" y="0"/>
                <a:chExt cx="1876" cy="288"/>
              </a:xfrm>
            </p:grpSpPr>
            <p:sp>
              <p:nvSpPr>
                <p:cNvPr id="42021" name="矩形 42020"/>
                <p:cNvSpPr/>
                <p:nvPr/>
              </p:nvSpPr>
              <p:spPr>
                <a:xfrm>
                  <a:off x="714" y="37"/>
                  <a:ext cx="653" cy="227"/>
                </a:xfrm>
                <a:prstGeom prst="rect">
                  <a:avLst/>
                </a:prstGeom>
                <a:noFill/>
                <a:ln w="254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2022" name="直接连接符 42021"/>
                <p:cNvSpPr/>
                <p:nvPr/>
              </p:nvSpPr>
              <p:spPr>
                <a:xfrm flipH="1">
                  <a:off x="624" y="152"/>
                  <a:ext cx="776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lgDashDot"/>
                  <a:headEnd type="none" w="med" len="med"/>
                  <a:tailEnd type="none" w="med" len="med"/>
                </a:ln>
              </p:spPr>
            </p:sp>
            <p:sp>
              <p:nvSpPr>
                <p:cNvPr id="42023" name="直接连接符 42022"/>
                <p:cNvSpPr/>
                <p:nvPr/>
              </p:nvSpPr>
              <p:spPr>
                <a:xfrm>
                  <a:off x="1387" y="152"/>
                  <a:ext cx="362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lg"/>
                </a:ln>
              </p:spPr>
            </p:sp>
            <p:sp>
              <p:nvSpPr>
                <p:cNvPr id="42024" name="直接连接符 42023"/>
                <p:cNvSpPr/>
                <p:nvPr/>
              </p:nvSpPr>
              <p:spPr>
                <a:xfrm>
                  <a:off x="352" y="152"/>
                  <a:ext cx="362" cy="0"/>
                </a:xfrm>
                <a:prstGeom prst="line">
                  <a:avLst/>
                </a:prstGeom>
                <a:ln w="25400" cap="flat" cmpd="sng">
                  <a:solidFill>
                    <a:srgbClr val="6600CC"/>
                  </a:solidFill>
                  <a:prstDash val="solid"/>
                  <a:headEnd type="triangle" w="med" len="lg"/>
                  <a:tailEnd type="none" w="med" len="med"/>
                </a:ln>
              </p:spPr>
            </p:sp>
            <p:sp>
              <p:nvSpPr>
                <p:cNvPr id="42025" name="文本框 42024"/>
                <p:cNvSpPr txBox="1"/>
                <p:nvPr/>
              </p:nvSpPr>
              <p:spPr>
                <a:xfrm>
                  <a:off x="1694" y="0"/>
                  <a:ext cx="182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chemeClr val="tx2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F</a:t>
                  </a:r>
                  <a:endPara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42026" name="文本框 42025"/>
                <p:cNvSpPr txBox="1"/>
                <p:nvPr/>
              </p:nvSpPr>
              <p:spPr>
                <a:xfrm>
                  <a:off x="0" y="0"/>
                  <a:ext cx="48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rgbClr val="6600CC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F</a:t>
                  </a:r>
                  <a:r>
                    <a:rPr lang="en-US" altLang="zh-CN" sz="2400" b="1" i="1" baseline="-25000">
                      <a:solidFill>
                        <a:srgbClr val="6600CC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N</a:t>
                  </a:r>
                  <a:endParaRPr lang="en-US" altLang="zh-CN" sz="2400" b="1" i="1" baseline="-25000">
                    <a:solidFill>
                      <a:srgbClr val="66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aphicFrame>
            <p:nvGraphicFramePr>
              <p:cNvPr id="42027" name="对象 42026"/>
              <p:cNvGraphicFramePr>
                <a:graphicFrameLocks noChangeAspect="1"/>
              </p:cNvGraphicFramePr>
              <p:nvPr/>
            </p:nvGraphicFramePr>
            <p:xfrm>
              <a:off x="1900" y="116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4" name="" r:id="rId8" imgW="114300" imgH="215900" progId="Equation.3">
                      <p:embed/>
                    </p:oleObj>
                  </mc:Choice>
                  <mc:Fallback>
                    <p:oleObj name="" r:id="rId8" imgW="114300" imgH="215900" progId="Equation.3">
                      <p:embed/>
                      <p:pic>
                        <p:nvPicPr>
                          <p:cNvPr id="0" name="图片 3133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1900" y="116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2028" name="动作按钮: 第一张 42027">
            <a:hlinkClick r:id="rId10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029" name="矩形 42028"/>
          <p:cNvSpPr/>
          <p:nvPr/>
        </p:nvSpPr>
        <p:spPr>
          <a:xfrm>
            <a:off x="4799013" y="1582738"/>
            <a:ext cx="3887787" cy="2227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由于外力的作用线与杆件的轴线重合，内力的作用线也与杆件的轴线重合。所以称为轴力。</a:t>
            </a:r>
            <a:endParaRPr lang="zh-CN" altLang="en-US" sz="2800" b="1">
              <a:solidFill>
                <a:srgbClr val="00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2030" name="矩形 42029"/>
          <p:cNvSpPr/>
          <p:nvPr/>
        </p:nvSpPr>
        <p:spPr>
          <a:xfrm>
            <a:off x="4267200" y="3810000"/>
            <a:ext cx="3671888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、轴力正负号：</a:t>
            </a:r>
            <a:endParaRPr lang="zh-CN" altLang="en-US" sz="2800" b="1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拉为正、压为负</a:t>
            </a:r>
            <a:endParaRPr lang="zh-CN" altLang="en-US" sz="28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031" name="文本框 42030"/>
          <p:cNvSpPr txBox="1"/>
          <p:nvPr/>
        </p:nvSpPr>
        <p:spPr>
          <a:xfrm>
            <a:off x="4648200" y="5149850"/>
            <a:ext cx="38227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、轴力图：轴力沿</a:t>
            </a:r>
            <a:r>
              <a:rPr lang="zh-CN" altLang="en-US" sz="2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杆</a:t>
            </a:r>
            <a:endParaRPr lang="zh-CN" altLang="en-US" sz="2800" b="1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件轴线的变化</a:t>
            </a:r>
            <a:endParaRPr lang="zh-CN" altLang="en-US" sz="2800" b="1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2029" grpId="0"/>
      <p:bldP spid="42030" grpId="0"/>
      <p:bldP spid="420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3010" name="组合 43009"/>
          <p:cNvGrpSpPr/>
          <p:nvPr/>
        </p:nvGrpSpPr>
        <p:grpSpPr>
          <a:xfrm>
            <a:off x="1331913" y="5229225"/>
            <a:ext cx="3168650" cy="1009650"/>
            <a:chOff x="0" y="0"/>
            <a:chExt cx="1996" cy="636"/>
          </a:xfrm>
        </p:grpSpPr>
        <p:sp>
          <p:nvSpPr>
            <p:cNvPr id="43011" name="矩形 43010"/>
            <p:cNvSpPr/>
            <p:nvPr/>
          </p:nvSpPr>
          <p:spPr>
            <a:xfrm>
              <a:off x="0" y="272"/>
              <a:ext cx="680" cy="182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3012" name="矩形 43011"/>
            <p:cNvSpPr/>
            <p:nvPr/>
          </p:nvSpPr>
          <p:spPr>
            <a:xfrm>
              <a:off x="680" y="454"/>
              <a:ext cx="680" cy="182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3013" name="矩形 43012"/>
            <p:cNvSpPr/>
            <p:nvPr/>
          </p:nvSpPr>
          <p:spPr>
            <a:xfrm>
              <a:off x="1361" y="0"/>
              <a:ext cx="635" cy="454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3014" name="文本框 43013"/>
          <p:cNvSpPr txBox="1"/>
          <p:nvPr/>
        </p:nvSpPr>
        <p:spPr>
          <a:xfrm>
            <a:off x="395288" y="333375"/>
            <a:ext cx="80645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轴向拉伸或压缩时横截面上的内力和应力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15" name="动作按钮: 后退或前一项 43014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3016" name="动作按钮: 前进或下一项 43015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3017" name="文本框 43016"/>
          <p:cNvSpPr txBox="1"/>
          <p:nvPr/>
        </p:nvSpPr>
        <p:spPr>
          <a:xfrm>
            <a:off x="5219700" y="914400"/>
            <a:ext cx="352742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已知</a:t>
            </a:r>
            <a:r>
              <a:rPr lang="en-US" altLang="zh-CN" sz="2400" b="1" i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2400" b="1" baseline="-2500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=10kN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en-US" altLang="zh-CN" sz="2400" b="1" i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2400" b="1" baseline="-2500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=20kN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 </a:t>
            </a:r>
            <a:r>
              <a:rPr lang="en-US" altLang="zh-CN" sz="2400" b="1" i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2400" b="1" baseline="-2500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=35kN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en-US" altLang="zh-CN" sz="2400" b="1" i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2400" b="1" baseline="-2500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=25kN;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试画出图示杆件的轴力图。</a:t>
            </a:r>
            <a:endParaRPr lang="zh-CN" altLang="en-US" sz="24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3018" name="组合 43017"/>
          <p:cNvGrpSpPr/>
          <p:nvPr/>
        </p:nvGrpSpPr>
        <p:grpSpPr>
          <a:xfrm>
            <a:off x="1763713" y="1341438"/>
            <a:ext cx="431800" cy="1341437"/>
            <a:chOff x="0" y="0"/>
            <a:chExt cx="272" cy="845"/>
          </a:xfrm>
        </p:grpSpPr>
        <p:grpSp>
          <p:nvGrpSpPr>
            <p:cNvPr id="43019" name="组合 43018"/>
            <p:cNvGrpSpPr/>
            <p:nvPr/>
          </p:nvGrpSpPr>
          <p:grpSpPr>
            <a:xfrm>
              <a:off x="45" y="136"/>
              <a:ext cx="0" cy="597"/>
              <a:chOff x="0" y="0"/>
              <a:chExt cx="0" cy="597"/>
            </a:xfrm>
          </p:grpSpPr>
          <p:sp>
            <p:nvSpPr>
              <p:cNvPr id="43020" name="直接连接符 43019"/>
              <p:cNvSpPr/>
              <p:nvPr/>
            </p:nvSpPr>
            <p:spPr>
              <a:xfrm>
                <a:off x="0" y="0"/>
                <a:ext cx="0" cy="136"/>
              </a:xfrm>
              <a:prstGeom prst="line">
                <a:avLst/>
              </a:prstGeom>
              <a:ln w="254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3021" name="直接连接符 43020"/>
              <p:cNvSpPr/>
              <p:nvPr/>
            </p:nvSpPr>
            <p:spPr>
              <a:xfrm>
                <a:off x="0" y="461"/>
                <a:ext cx="0" cy="136"/>
              </a:xfrm>
              <a:prstGeom prst="line">
                <a:avLst/>
              </a:prstGeom>
              <a:ln w="254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3022" name="组合 43021"/>
            <p:cNvGrpSpPr/>
            <p:nvPr/>
          </p:nvGrpSpPr>
          <p:grpSpPr>
            <a:xfrm>
              <a:off x="0" y="0"/>
              <a:ext cx="272" cy="845"/>
              <a:chOff x="0" y="0"/>
              <a:chExt cx="272" cy="845"/>
            </a:xfrm>
          </p:grpSpPr>
          <p:sp>
            <p:nvSpPr>
              <p:cNvPr id="43023" name="文本框 43022"/>
              <p:cNvSpPr txBox="1"/>
              <p:nvPr/>
            </p:nvSpPr>
            <p:spPr>
              <a:xfrm>
                <a:off x="0" y="0"/>
                <a:ext cx="27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A5002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endParaRPr lang="en-US" altLang="zh-CN" sz="2400">
                  <a:solidFill>
                    <a:srgbClr val="A5002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3024" name="文本框 43023"/>
              <p:cNvSpPr txBox="1"/>
              <p:nvPr/>
            </p:nvSpPr>
            <p:spPr>
              <a:xfrm>
                <a:off x="0" y="557"/>
                <a:ext cx="27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A5002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endParaRPr lang="en-US" altLang="zh-CN" sz="2400">
                  <a:solidFill>
                    <a:srgbClr val="A5002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3025" name="文本框 43024"/>
          <p:cNvSpPr txBox="1"/>
          <p:nvPr/>
        </p:nvSpPr>
        <p:spPr>
          <a:xfrm>
            <a:off x="323850" y="981075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例题</a:t>
            </a:r>
            <a:r>
              <a:rPr lang="en-US" altLang="zh-CN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endParaRPr lang="en-US" altLang="zh-CN" sz="2400" b="1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3026" name="组合 43025"/>
          <p:cNvGrpSpPr/>
          <p:nvPr/>
        </p:nvGrpSpPr>
        <p:grpSpPr>
          <a:xfrm>
            <a:off x="731838" y="2852738"/>
            <a:ext cx="2365375" cy="673100"/>
            <a:chOff x="0" y="0"/>
            <a:chExt cx="1490" cy="424"/>
          </a:xfrm>
        </p:grpSpPr>
        <p:sp>
          <p:nvSpPr>
            <p:cNvPr id="43027" name="矩形 43026"/>
            <p:cNvSpPr/>
            <p:nvPr/>
          </p:nvSpPr>
          <p:spPr>
            <a:xfrm>
              <a:off x="378" y="37"/>
              <a:ext cx="317" cy="227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3028" name="直接连接符 43027"/>
            <p:cNvSpPr/>
            <p:nvPr/>
          </p:nvSpPr>
          <p:spPr>
            <a:xfrm flipH="1">
              <a:off x="300" y="152"/>
              <a:ext cx="441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43029" name="直接连接符 43028"/>
            <p:cNvSpPr/>
            <p:nvPr/>
          </p:nvSpPr>
          <p:spPr>
            <a:xfrm>
              <a:off x="695" y="152"/>
              <a:ext cx="362" cy="0"/>
            </a:xfrm>
            <a:prstGeom prst="line">
              <a:avLst/>
            </a:prstGeom>
            <a:ln w="25400" cap="flat" cmpd="sng">
              <a:solidFill>
                <a:srgbClr val="6600CC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43030" name="文本框 43029"/>
            <p:cNvSpPr txBox="1"/>
            <p:nvPr/>
          </p:nvSpPr>
          <p:spPr>
            <a:xfrm>
              <a:off x="1002" y="0"/>
              <a:ext cx="4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rgbClr val="6600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en-US" altLang="zh-CN" sz="2400" i="1" baseline="-25000">
                  <a:solidFill>
                    <a:srgbClr val="6600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N1</a:t>
              </a:r>
              <a:endParaRPr lang="en-US" altLang="zh-CN" sz="2400" i="1" baseline="-2500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031" name="文本框 43030"/>
            <p:cNvSpPr txBox="1"/>
            <p:nvPr/>
          </p:nvSpPr>
          <p:spPr>
            <a:xfrm>
              <a:off x="23" y="136"/>
              <a:ext cx="3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en-US" altLang="zh-CN" sz="2400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en-US" altLang="zh-CN" sz="2400" baseline="-25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032" name="直接连接符 43031"/>
            <p:cNvSpPr/>
            <p:nvPr/>
          </p:nvSpPr>
          <p:spPr>
            <a:xfrm>
              <a:off x="0" y="153"/>
              <a:ext cx="362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triangle" w="med" len="lg"/>
              <a:tailEnd type="none" w="med" len="med"/>
            </a:ln>
          </p:spPr>
        </p:sp>
      </p:grpSp>
      <p:sp>
        <p:nvSpPr>
          <p:cNvPr id="43033" name="文本框 43032"/>
          <p:cNvSpPr txBox="1"/>
          <p:nvPr/>
        </p:nvSpPr>
        <p:spPr>
          <a:xfrm>
            <a:off x="5080000" y="2133600"/>
            <a:ext cx="406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、计算各段的轴力。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3034" name="组合 43033"/>
          <p:cNvGrpSpPr/>
          <p:nvPr/>
        </p:nvGrpSpPr>
        <p:grpSpPr>
          <a:xfrm>
            <a:off x="731838" y="1458913"/>
            <a:ext cx="4560887" cy="1203325"/>
            <a:chOff x="0" y="0"/>
            <a:chExt cx="2873" cy="758"/>
          </a:xfrm>
        </p:grpSpPr>
        <p:grpSp>
          <p:nvGrpSpPr>
            <p:cNvPr id="43035" name="组合 43034"/>
            <p:cNvGrpSpPr/>
            <p:nvPr/>
          </p:nvGrpSpPr>
          <p:grpSpPr>
            <a:xfrm>
              <a:off x="0" y="243"/>
              <a:ext cx="2873" cy="515"/>
              <a:chOff x="0" y="0"/>
              <a:chExt cx="2873" cy="515"/>
            </a:xfrm>
          </p:grpSpPr>
          <p:sp>
            <p:nvSpPr>
              <p:cNvPr id="43036" name="矩形 43035"/>
              <p:cNvSpPr/>
              <p:nvPr/>
            </p:nvSpPr>
            <p:spPr>
              <a:xfrm>
                <a:off x="378" y="8"/>
                <a:ext cx="1996" cy="227"/>
              </a:xfrm>
              <a:prstGeom prst="rect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3037" name="直接连接符 43036"/>
              <p:cNvSpPr/>
              <p:nvPr/>
            </p:nvSpPr>
            <p:spPr>
              <a:xfrm flipH="1">
                <a:off x="300" y="123"/>
                <a:ext cx="2119" cy="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43038" name="直接连接符 43037"/>
              <p:cNvSpPr/>
              <p:nvPr/>
            </p:nvSpPr>
            <p:spPr>
              <a:xfrm>
                <a:off x="2384" y="123"/>
                <a:ext cx="36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43039" name="直接连接符 43038"/>
              <p:cNvSpPr/>
              <p:nvPr/>
            </p:nvSpPr>
            <p:spPr>
              <a:xfrm>
                <a:off x="0" y="123"/>
                <a:ext cx="36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triangle" w="med" len="lg"/>
                <a:tailEnd type="none" w="med" len="med"/>
              </a:ln>
            </p:spPr>
          </p:sp>
          <p:sp>
            <p:nvSpPr>
              <p:cNvPr id="43040" name="文本框 43039"/>
              <p:cNvSpPr txBox="1"/>
              <p:nvPr/>
            </p:nvSpPr>
            <p:spPr>
              <a:xfrm>
                <a:off x="14" y="136"/>
                <a:ext cx="50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r>
                  <a:rPr lang="en-US" altLang="zh-CN" sz="2400" baseline="-25000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endParaRPr lang="en-US" altLang="zh-CN" sz="2400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3041" name="直接连接符 43040"/>
              <p:cNvSpPr/>
              <p:nvPr/>
            </p:nvSpPr>
            <p:spPr>
              <a:xfrm>
                <a:off x="1058" y="0"/>
                <a:ext cx="0" cy="227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3042" name="直接连接符 43041"/>
              <p:cNvSpPr/>
              <p:nvPr/>
            </p:nvSpPr>
            <p:spPr>
              <a:xfrm>
                <a:off x="1739" y="0"/>
                <a:ext cx="0" cy="227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3043" name="直接连接符 43042"/>
              <p:cNvSpPr/>
              <p:nvPr/>
            </p:nvSpPr>
            <p:spPr>
              <a:xfrm>
                <a:off x="1739" y="123"/>
                <a:ext cx="36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triangle" w="med" len="lg"/>
                <a:tailEnd type="none" w="med" len="med"/>
              </a:ln>
            </p:spPr>
          </p:sp>
          <p:sp>
            <p:nvSpPr>
              <p:cNvPr id="43044" name="直接连接符 43043"/>
              <p:cNvSpPr/>
              <p:nvPr/>
            </p:nvSpPr>
            <p:spPr>
              <a:xfrm>
                <a:off x="695" y="123"/>
                <a:ext cx="362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43045" name="文本框 43044"/>
              <p:cNvSpPr txBox="1"/>
              <p:nvPr/>
            </p:nvSpPr>
            <p:spPr>
              <a:xfrm>
                <a:off x="1693" y="203"/>
                <a:ext cx="50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r>
                  <a:rPr lang="en-US" altLang="zh-CN" sz="2400" baseline="-25000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endParaRPr lang="en-US" altLang="zh-CN" sz="2400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3046" name="文本框 43045"/>
              <p:cNvSpPr txBox="1"/>
              <p:nvPr/>
            </p:nvSpPr>
            <p:spPr>
              <a:xfrm>
                <a:off x="786" y="227"/>
                <a:ext cx="40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r>
                  <a:rPr lang="en-US" altLang="zh-CN" sz="2400" baseline="-25000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endParaRPr lang="en-US" altLang="zh-CN" sz="2400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3047" name="文本框 43046"/>
              <p:cNvSpPr txBox="1"/>
              <p:nvPr/>
            </p:nvSpPr>
            <p:spPr>
              <a:xfrm>
                <a:off x="2373" y="182"/>
                <a:ext cx="50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r>
                  <a:rPr lang="en-US" altLang="zh-CN" sz="2400" baseline="-25000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4</a:t>
                </a:r>
                <a:endParaRPr lang="en-US" altLang="zh-CN" sz="2400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3048" name="文本框 43047"/>
            <p:cNvSpPr txBox="1"/>
            <p:nvPr/>
          </p:nvSpPr>
          <p:spPr>
            <a:xfrm>
              <a:off x="242" y="0"/>
              <a:ext cx="27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lang="en-US" altLang="zh-CN" sz="2000" i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049" name="文本框 43048"/>
            <p:cNvSpPr txBox="1"/>
            <p:nvPr/>
          </p:nvSpPr>
          <p:spPr>
            <a:xfrm>
              <a:off x="922" y="0"/>
              <a:ext cx="27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lang="en-US" altLang="zh-CN" sz="2000" i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050" name="文本框 43049"/>
            <p:cNvSpPr txBox="1"/>
            <p:nvPr/>
          </p:nvSpPr>
          <p:spPr>
            <a:xfrm>
              <a:off x="1603" y="0"/>
              <a:ext cx="27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  <a:endParaRPr lang="en-US" altLang="zh-CN" sz="2000" i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051" name="文本框 43050"/>
            <p:cNvSpPr txBox="1"/>
            <p:nvPr/>
          </p:nvSpPr>
          <p:spPr>
            <a:xfrm>
              <a:off x="2238" y="0"/>
              <a:ext cx="27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</a:t>
              </a:r>
              <a:endParaRPr lang="en-US" altLang="zh-CN" sz="2000" i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3052" name="组合 43051"/>
          <p:cNvGrpSpPr/>
          <p:nvPr/>
        </p:nvGrpSpPr>
        <p:grpSpPr>
          <a:xfrm>
            <a:off x="2916238" y="1341438"/>
            <a:ext cx="431800" cy="1341437"/>
            <a:chOff x="0" y="0"/>
            <a:chExt cx="272" cy="845"/>
          </a:xfrm>
        </p:grpSpPr>
        <p:grpSp>
          <p:nvGrpSpPr>
            <p:cNvPr id="43053" name="组合 43052"/>
            <p:cNvGrpSpPr/>
            <p:nvPr/>
          </p:nvGrpSpPr>
          <p:grpSpPr>
            <a:xfrm>
              <a:off x="45" y="136"/>
              <a:ext cx="0" cy="597"/>
              <a:chOff x="0" y="0"/>
              <a:chExt cx="0" cy="597"/>
            </a:xfrm>
          </p:grpSpPr>
          <p:sp>
            <p:nvSpPr>
              <p:cNvPr id="43054" name="直接连接符 43053"/>
              <p:cNvSpPr/>
              <p:nvPr/>
            </p:nvSpPr>
            <p:spPr>
              <a:xfrm>
                <a:off x="0" y="0"/>
                <a:ext cx="0" cy="136"/>
              </a:xfrm>
              <a:prstGeom prst="line">
                <a:avLst/>
              </a:prstGeom>
              <a:ln w="254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3055" name="直接连接符 43054"/>
              <p:cNvSpPr/>
              <p:nvPr/>
            </p:nvSpPr>
            <p:spPr>
              <a:xfrm>
                <a:off x="0" y="461"/>
                <a:ext cx="0" cy="136"/>
              </a:xfrm>
              <a:prstGeom prst="line">
                <a:avLst/>
              </a:prstGeom>
              <a:ln w="254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3056" name="组合 43055"/>
            <p:cNvGrpSpPr/>
            <p:nvPr/>
          </p:nvGrpSpPr>
          <p:grpSpPr>
            <a:xfrm>
              <a:off x="0" y="0"/>
              <a:ext cx="272" cy="845"/>
              <a:chOff x="0" y="0"/>
              <a:chExt cx="272" cy="845"/>
            </a:xfrm>
          </p:grpSpPr>
          <p:sp>
            <p:nvSpPr>
              <p:cNvPr id="43057" name="文本框 43056"/>
              <p:cNvSpPr txBox="1"/>
              <p:nvPr/>
            </p:nvSpPr>
            <p:spPr>
              <a:xfrm>
                <a:off x="0" y="0"/>
                <a:ext cx="27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A5002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endParaRPr lang="en-US" altLang="zh-CN" sz="2400">
                  <a:solidFill>
                    <a:srgbClr val="A5002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3058" name="文本框 43057"/>
              <p:cNvSpPr txBox="1"/>
              <p:nvPr/>
            </p:nvSpPr>
            <p:spPr>
              <a:xfrm>
                <a:off x="0" y="557"/>
                <a:ext cx="27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A5002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endParaRPr lang="en-US" altLang="zh-CN" sz="2400">
                  <a:solidFill>
                    <a:srgbClr val="A5002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43059" name="组合 43058"/>
          <p:cNvGrpSpPr/>
          <p:nvPr/>
        </p:nvGrpSpPr>
        <p:grpSpPr>
          <a:xfrm>
            <a:off x="3995738" y="1341438"/>
            <a:ext cx="431800" cy="1341437"/>
            <a:chOff x="0" y="0"/>
            <a:chExt cx="272" cy="845"/>
          </a:xfrm>
        </p:grpSpPr>
        <p:grpSp>
          <p:nvGrpSpPr>
            <p:cNvPr id="43060" name="组合 43059"/>
            <p:cNvGrpSpPr/>
            <p:nvPr/>
          </p:nvGrpSpPr>
          <p:grpSpPr>
            <a:xfrm>
              <a:off x="45" y="136"/>
              <a:ext cx="0" cy="597"/>
              <a:chOff x="0" y="0"/>
              <a:chExt cx="0" cy="597"/>
            </a:xfrm>
          </p:grpSpPr>
          <p:sp>
            <p:nvSpPr>
              <p:cNvPr id="43061" name="直接连接符 43060"/>
              <p:cNvSpPr/>
              <p:nvPr/>
            </p:nvSpPr>
            <p:spPr>
              <a:xfrm>
                <a:off x="0" y="0"/>
                <a:ext cx="0" cy="136"/>
              </a:xfrm>
              <a:prstGeom prst="line">
                <a:avLst/>
              </a:prstGeom>
              <a:ln w="254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3062" name="直接连接符 43061"/>
              <p:cNvSpPr/>
              <p:nvPr/>
            </p:nvSpPr>
            <p:spPr>
              <a:xfrm>
                <a:off x="0" y="461"/>
                <a:ext cx="0" cy="136"/>
              </a:xfrm>
              <a:prstGeom prst="line">
                <a:avLst/>
              </a:prstGeom>
              <a:ln w="254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3063" name="组合 43062"/>
            <p:cNvGrpSpPr/>
            <p:nvPr/>
          </p:nvGrpSpPr>
          <p:grpSpPr>
            <a:xfrm>
              <a:off x="0" y="0"/>
              <a:ext cx="272" cy="845"/>
              <a:chOff x="0" y="0"/>
              <a:chExt cx="272" cy="845"/>
            </a:xfrm>
          </p:grpSpPr>
          <p:sp>
            <p:nvSpPr>
              <p:cNvPr id="43064" name="文本框 43063"/>
              <p:cNvSpPr txBox="1"/>
              <p:nvPr/>
            </p:nvSpPr>
            <p:spPr>
              <a:xfrm>
                <a:off x="0" y="0"/>
                <a:ext cx="27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A5002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endParaRPr lang="en-US" altLang="zh-CN" sz="2400">
                  <a:solidFill>
                    <a:srgbClr val="A5002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3065" name="文本框 43064"/>
              <p:cNvSpPr txBox="1"/>
              <p:nvPr/>
            </p:nvSpPr>
            <p:spPr>
              <a:xfrm>
                <a:off x="0" y="557"/>
                <a:ext cx="27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A5002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endParaRPr lang="en-US" altLang="zh-CN" sz="2400">
                  <a:solidFill>
                    <a:srgbClr val="A5002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43066" name="组合 43065"/>
          <p:cNvGrpSpPr/>
          <p:nvPr/>
        </p:nvGrpSpPr>
        <p:grpSpPr>
          <a:xfrm>
            <a:off x="2832100" y="4267200"/>
            <a:ext cx="2273300" cy="673100"/>
            <a:chOff x="0" y="0"/>
            <a:chExt cx="1432" cy="424"/>
          </a:xfrm>
        </p:grpSpPr>
        <p:sp>
          <p:nvSpPr>
            <p:cNvPr id="43067" name="矩形 43066"/>
            <p:cNvSpPr/>
            <p:nvPr/>
          </p:nvSpPr>
          <p:spPr>
            <a:xfrm>
              <a:off x="714" y="37"/>
              <a:ext cx="324" cy="227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3068" name="直接连接符 43067"/>
            <p:cNvSpPr/>
            <p:nvPr/>
          </p:nvSpPr>
          <p:spPr>
            <a:xfrm flipH="1">
              <a:off x="623" y="152"/>
              <a:ext cx="448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43069" name="直接连接符 43068"/>
            <p:cNvSpPr/>
            <p:nvPr/>
          </p:nvSpPr>
          <p:spPr>
            <a:xfrm>
              <a:off x="1058" y="152"/>
              <a:ext cx="362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43070" name="直接连接符 43069"/>
            <p:cNvSpPr/>
            <p:nvPr/>
          </p:nvSpPr>
          <p:spPr>
            <a:xfrm>
              <a:off x="352" y="152"/>
              <a:ext cx="362" cy="0"/>
            </a:xfrm>
            <a:prstGeom prst="line">
              <a:avLst/>
            </a:prstGeom>
            <a:ln w="25400" cap="flat" cmpd="sng">
              <a:solidFill>
                <a:srgbClr val="6600CC"/>
              </a:solidFill>
              <a:prstDash val="solid"/>
              <a:headEnd type="triangle" w="med" len="lg"/>
              <a:tailEnd type="none" w="med" len="med"/>
            </a:ln>
          </p:spPr>
        </p:sp>
        <p:sp>
          <p:nvSpPr>
            <p:cNvPr id="43071" name="文本框 43070"/>
            <p:cNvSpPr txBox="1"/>
            <p:nvPr/>
          </p:nvSpPr>
          <p:spPr>
            <a:xfrm>
              <a:off x="0" y="0"/>
              <a:ext cx="4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rgbClr val="6600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en-US" altLang="zh-CN" sz="2400" i="1" baseline="-25000">
                  <a:solidFill>
                    <a:srgbClr val="6600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N3</a:t>
              </a:r>
              <a:endParaRPr lang="en-US" altLang="zh-CN" sz="2400" i="1" baseline="-2500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072" name="文本框 43071"/>
            <p:cNvSpPr txBox="1"/>
            <p:nvPr/>
          </p:nvSpPr>
          <p:spPr>
            <a:xfrm>
              <a:off x="1077" y="136"/>
              <a:ext cx="3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en-US" altLang="zh-CN" sz="2400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en-US" altLang="zh-CN" sz="2400" baseline="-25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3073" name="组合 43072"/>
          <p:cNvGrpSpPr/>
          <p:nvPr/>
        </p:nvGrpSpPr>
        <p:grpSpPr>
          <a:xfrm>
            <a:off x="731838" y="3573463"/>
            <a:ext cx="3517900" cy="863600"/>
            <a:chOff x="0" y="0"/>
            <a:chExt cx="2216" cy="544"/>
          </a:xfrm>
        </p:grpSpPr>
        <p:sp>
          <p:nvSpPr>
            <p:cNvPr id="43074" name="矩形 43073"/>
            <p:cNvSpPr/>
            <p:nvPr/>
          </p:nvSpPr>
          <p:spPr>
            <a:xfrm>
              <a:off x="378" y="37"/>
              <a:ext cx="1043" cy="227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3075" name="直接连接符 43074"/>
            <p:cNvSpPr/>
            <p:nvPr/>
          </p:nvSpPr>
          <p:spPr>
            <a:xfrm flipH="1">
              <a:off x="300" y="150"/>
              <a:ext cx="1212" cy="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43076" name="直接连接符 43075"/>
            <p:cNvSpPr/>
            <p:nvPr/>
          </p:nvSpPr>
          <p:spPr>
            <a:xfrm>
              <a:off x="1421" y="152"/>
              <a:ext cx="362" cy="0"/>
            </a:xfrm>
            <a:prstGeom prst="line">
              <a:avLst/>
            </a:prstGeom>
            <a:ln w="25400" cap="flat" cmpd="sng">
              <a:solidFill>
                <a:srgbClr val="6600CC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43077" name="文本框 43076"/>
            <p:cNvSpPr txBox="1"/>
            <p:nvPr/>
          </p:nvSpPr>
          <p:spPr>
            <a:xfrm>
              <a:off x="1728" y="0"/>
              <a:ext cx="4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rgbClr val="6600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en-US" altLang="zh-CN" sz="2400" i="1" baseline="-25000">
                  <a:solidFill>
                    <a:srgbClr val="6600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N2</a:t>
              </a:r>
              <a:endParaRPr lang="en-US" altLang="zh-CN" sz="2400" i="1" baseline="-2500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078" name="文本框 43077"/>
            <p:cNvSpPr txBox="1"/>
            <p:nvPr/>
          </p:nvSpPr>
          <p:spPr>
            <a:xfrm>
              <a:off x="23" y="152"/>
              <a:ext cx="3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en-US" altLang="zh-CN" sz="2400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en-US" altLang="zh-CN" sz="2400" baseline="-25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079" name="直接连接符 43078"/>
            <p:cNvSpPr/>
            <p:nvPr/>
          </p:nvSpPr>
          <p:spPr>
            <a:xfrm>
              <a:off x="0" y="153"/>
              <a:ext cx="362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triangle" w="med" len="lg"/>
              <a:tailEnd type="none" w="med" len="med"/>
            </a:ln>
          </p:spPr>
        </p:sp>
        <p:sp>
          <p:nvSpPr>
            <p:cNvPr id="43080" name="直接连接符 43079"/>
            <p:cNvSpPr/>
            <p:nvPr/>
          </p:nvSpPr>
          <p:spPr>
            <a:xfrm>
              <a:off x="1058" y="45"/>
              <a:ext cx="0" cy="227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81" name="直接连接符 43080"/>
            <p:cNvSpPr/>
            <p:nvPr/>
          </p:nvSpPr>
          <p:spPr>
            <a:xfrm>
              <a:off x="696" y="152"/>
              <a:ext cx="362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43082" name="文本框 43081"/>
            <p:cNvSpPr txBox="1"/>
            <p:nvPr/>
          </p:nvSpPr>
          <p:spPr>
            <a:xfrm>
              <a:off x="703" y="256"/>
              <a:ext cx="3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en-US" altLang="zh-CN" sz="2400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en-US" altLang="zh-CN" sz="2400" baseline="-25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43083" name="对象 43082"/>
          <p:cNvGraphicFramePr>
            <a:graphicFrameLocks noChangeAspect="1"/>
          </p:cNvGraphicFramePr>
          <p:nvPr/>
        </p:nvGraphicFramePr>
        <p:xfrm>
          <a:off x="6135688" y="2667000"/>
          <a:ext cx="11731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" r:id="rId2" imgW="609600" imgH="254000" progId="Equation.3">
                  <p:embed/>
                </p:oleObj>
              </mc:Choice>
              <mc:Fallback>
                <p:oleObj name="" r:id="rId2" imgW="609600" imgH="254000" progId="Equation.3">
                  <p:embed/>
                  <p:pic>
                    <p:nvPicPr>
                      <p:cNvPr id="0" name="图片 313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35688" y="2667000"/>
                        <a:ext cx="1173162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84" name="对象 43083"/>
          <p:cNvGraphicFramePr>
            <a:graphicFrameLocks noChangeAspect="1"/>
          </p:cNvGraphicFramePr>
          <p:nvPr/>
        </p:nvGraphicFramePr>
        <p:xfrm>
          <a:off x="5927725" y="3162300"/>
          <a:ext cx="18843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" r:id="rId4" imgW="1029335" imgH="228600" progId="Equation.3">
                  <p:embed/>
                </p:oleObj>
              </mc:Choice>
              <mc:Fallback>
                <p:oleObj name="" r:id="rId4" imgW="1029335" imgH="228600" progId="Equation.3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7725" y="3162300"/>
                        <a:ext cx="1884363" cy="41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85" name="文本框 43084"/>
          <p:cNvSpPr txBox="1"/>
          <p:nvPr/>
        </p:nvSpPr>
        <p:spPr>
          <a:xfrm>
            <a:off x="4932363" y="2667000"/>
            <a:ext cx="1008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段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3086" name="对象 43085"/>
          <p:cNvGraphicFramePr>
            <a:graphicFrameLocks noChangeAspect="1"/>
          </p:cNvGraphicFramePr>
          <p:nvPr/>
        </p:nvGraphicFramePr>
        <p:xfrm>
          <a:off x="5913438" y="4114800"/>
          <a:ext cx="26193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" r:id="rId6" imgW="1398270" imgH="457835" progId="Equation.3">
                  <p:embed/>
                </p:oleObj>
              </mc:Choice>
              <mc:Fallback>
                <p:oleObj name="" r:id="rId6" imgW="1398270" imgH="457835" progId="Equation.3">
                  <p:embed/>
                  <p:pic>
                    <p:nvPicPr>
                      <p:cNvPr id="0" name="图片 313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3438" y="4114800"/>
                        <a:ext cx="2619375" cy="857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87" name="文本框 43086"/>
          <p:cNvSpPr txBox="1"/>
          <p:nvPr/>
        </p:nvSpPr>
        <p:spPr>
          <a:xfrm>
            <a:off x="4932363" y="3581400"/>
            <a:ext cx="1008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BC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段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3088" name="对象 43087"/>
          <p:cNvGraphicFramePr>
            <a:graphicFrameLocks noChangeAspect="1"/>
          </p:cNvGraphicFramePr>
          <p:nvPr/>
        </p:nvGraphicFramePr>
        <p:xfrm>
          <a:off x="7108825" y="3581400"/>
          <a:ext cx="16398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" r:id="rId8" imgW="838835" imgH="228600" progId="Equation.3">
                  <p:embed/>
                </p:oleObj>
              </mc:Choice>
              <mc:Fallback>
                <p:oleObj name="" r:id="rId8" imgW="838835" imgH="228600" progId="Equation.3">
                  <p:embed/>
                  <p:pic>
                    <p:nvPicPr>
                      <p:cNvPr id="0" name="图片 313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08825" y="3581400"/>
                        <a:ext cx="1639888" cy="449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89" name="对象 43088"/>
          <p:cNvGraphicFramePr>
            <a:graphicFrameLocks noChangeAspect="1"/>
          </p:cNvGraphicFramePr>
          <p:nvPr/>
        </p:nvGraphicFramePr>
        <p:xfrm>
          <a:off x="5919788" y="3581400"/>
          <a:ext cx="11731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" r:id="rId10" imgW="609600" imgH="254000" progId="Equation.3">
                  <p:embed/>
                </p:oleObj>
              </mc:Choice>
              <mc:Fallback>
                <p:oleObj name="" r:id="rId10" imgW="609600" imgH="254000" progId="Equation.3">
                  <p:embed/>
                  <p:pic>
                    <p:nvPicPr>
                      <p:cNvPr id="0" name="图片 313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19788" y="3581400"/>
                        <a:ext cx="1173162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90" name="对象 43089"/>
          <p:cNvGraphicFramePr>
            <a:graphicFrameLocks noChangeAspect="1"/>
          </p:cNvGraphicFramePr>
          <p:nvPr/>
        </p:nvGraphicFramePr>
        <p:xfrm>
          <a:off x="6135688" y="4979988"/>
          <a:ext cx="11731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" r:id="rId11" imgW="609600" imgH="254000" progId="Equation.3">
                  <p:embed/>
                </p:oleObj>
              </mc:Choice>
              <mc:Fallback>
                <p:oleObj name="" r:id="rId11" imgW="609600" imgH="254000" progId="Equation.3">
                  <p:embed/>
                  <p:pic>
                    <p:nvPicPr>
                      <p:cNvPr id="0" name="图片 313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35688" y="4979988"/>
                        <a:ext cx="1173162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91" name="对象 43090"/>
          <p:cNvGraphicFramePr>
            <a:graphicFrameLocks noChangeAspect="1"/>
          </p:cNvGraphicFramePr>
          <p:nvPr/>
        </p:nvGraphicFramePr>
        <p:xfrm>
          <a:off x="5892800" y="5497513"/>
          <a:ext cx="1954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" r:id="rId12" imgW="1067435" imgH="228600" progId="Equation.3">
                  <p:embed/>
                </p:oleObj>
              </mc:Choice>
              <mc:Fallback>
                <p:oleObj name="" r:id="rId12" imgW="1067435" imgH="228600" progId="Equation.3">
                  <p:embed/>
                  <p:pic>
                    <p:nvPicPr>
                      <p:cNvPr id="0" name="图片 314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92800" y="5497513"/>
                        <a:ext cx="1954213" cy="41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92" name="文本框 43091"/>
          <p:cNvSpPr txBox="1"/>
          <p:nvPr/>
        </p:nvSpPr>
        <p:spPr>
          <a:xfrm>
            <a:off x="4932363" y="4979988"/>
            <a:ext cx="1008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CD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段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93" name="文本框 43092"/>
          <p:cNvSpPr txBox="1"/>
          <p:nvPr/>
        </p:nvSpPr>
        <p:spPr>
          <a:xfrm>
            <a:off x="5410200" y="5943600"/>
            <a:ext cx="25923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、绘制轴力图。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3094" name="组合 43093"/>
          <p:cNvGrpSpPr/>
          <p:nvPr/>
        </p:nvGrpSpPr>
        <p:grpSpPr>
          <a:xfrm>
            <a:off x="1331913" y="5013325"/>
            <a:ext cx="3455987" cy="936625"/>
            <a:chOff x="0" y="0"/>
            <a:chExt cx="2177" cy="590"/>
          </a:xfrm>
        </p:grpSpPr>
        <p:sp>
          <p:nvSpPr>
            <p:cNvPr id="43095" name="直接连接符 43094"/>
            <p:cNvSpPr/>
            <p:nvPr/>
          </p:nvSpPr>
          <p:spPr>
            <a:xfrm>
              <a:off x="0" y="590"/>
              <a:ext cx="2177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43096" name="直接连接符 43095"/>
            <p:cNvSpPr/>
            <p:nvPr/>
          </p:nvSpPr>
          <p:spPr>
            <a:xfrm flipV="1">
              <a:off x="0" y="0"/>
              <a:ext cx="0" cy="59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</p:sp>
      </p:grpSp>
      <p:graphicFrame>
        <p:nvGraphicFramePr>
          <p:cNvPr id="43097" name="对象 43096"/>
          <p:cNvGraphicFramePr>
            <a:graphicFrameLocks noChangeAspect="1"/>
          </p:cNvGraphicFramePr>
          <p:nvPr/>
        </p:nvGraphicFramePr>
        <p:xfrm>
          <a:off x="323850" y="5170488"/>
          <a:ext cx="9302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" r:id="rId14" imgW="508635" imgH="228600" progId="Equation.3">
                  <p:embed/>
                </p:oleObj>
              </mc:Choice>
              <mc:Fallback>
                <p:oleObj name="" r:id="rId14" imgW="508635" imgH="228600" progId="Equation.3">
                  <p:embed/>
                  <p:pic>
                    <p:nvPicPr>
                      <p:cNvPr id="0" name="图片 314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3850" y="5170488"/>
                        <a:ext cx="930275" cy="41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98" name="对象 43097"/>
          <p:cNvGraphicFramePr>
            <a:graphicFrameLocks noChangeAspect="1"/>
          </p:cNvGraphicFramePr>
          <p:nvPr/>
        </p:nvGraphicFramePr>
        <p:xfrm>
          <a:off x="4572000" y="6021388"/>
          <a:ext cx="23336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" r:id="rId16" imgW="127000" imgH="139700" progId="Equation.3">
                  <p:embed/>
                </p:oleObj>
              </mc:Choice>
              <mc:Fallback>
                <p:oleObj name="" r:id="rId16" imgW="127000" imgH="139700" progId="Equation.3">
                  <p:embed/>
                  <p:pic>
                    <p:nvPicPr>
                      <p:cNvPr id="0" name="图片 314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72000" y="6021388"/>
                        <a:ext cx="233363" cy="255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99" name="组合 43098"/>
          <p:cNvGrpSpPr/>
          <p:nvPr/>
        </p:nvGrpSpPr>
        <p:grpSpPr>
          <a:xfrm>
            <a:off x="1331913" y="5300663"/>
            <a:ext cx="1295400" cy="377825"/>
            <a:chOff x="0" y="0"/>
            <a:chExt cx="816" cy="238"/>
          </a:xfrm>
        </p:grpSpPr>
        <p:sp>
          <p:nvSpPr>
            <p:cNvPr id="43100" name="直接连接符 43099"/>
            <p:cNvSpPr/>
            <p:nvPr/>
          </p:nvSpPr>
          <p:spPr>
            <a:xfrm>
              <a:off x="0" y="238"/>
              <a:ext cx="68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43101" name="对象 43100"/>
            <p:cNvGraphicFramePr>
              <a:graphicFrameLocks noChangeAspect="1"/>
            </p:cNvGraphicFramePr>
            <p:nvPr/>
          </p:nvGraphicFramePr>
          <p:xfrm>
            <a:off x="611" y="0"/>
            <a:ext cx="205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4" name="" r:id="rId18" imgW="177800" imgH="177800" progId="Equation.3">
                    <p:embed/>
                  </p:oleObj>
                </mc:Choice>
                <mc:Fallback>
                  <p:oleObj name="" r:id="rId18" imgW="177800" imgH="177800" progId="Equation.3">
                    <p:embed/>
                    <p:pic>
                      <p:nvPicPr>
                        <p:cNvPr id="0" name="图片 3143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11" y="0"/>
                          <a:ext cx="205" cy="2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102" name="组合 43101"/>
          <p:cNvGrpSpPr/>
          <p:nvPr/>
        </p:nvGrpSpPr>
        <p:grpSpPr>
          <a:xfrm>
            <a:off x="3492500" y="5013325"/>
            <a:ext cx="1379538" cy="325438"/>
            <a:chOff x="0" y="0"/>
            <a:chExt cx="869" cy="205"/>
          </a:xfrm>
        </p:grpSpPr>
        <p:sp>
          <p:nvSpPr>
            <p:cNvPr id="43103" name="直接连接符 43102"/>
            <p:cNvSpPr/>
            <p:nvPr/>
          </p:nvSpPr>
          <p:spPr>
            <a:xfrm>
              <a:off x="0" y="136"/>
              <a:ext cx="63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43104" name="对象 43103"/>
            <p:cNvGraphicFramePr>
              <a:graphicFrameLocks noChangeAspect="1"/>
            </p:cNvGraphicFramePr>
            <p:nvPr/>
          </p:nvGraphicFramePr>
          <p:xfrm>
            <a:off x="635" y="0"/>
            <a:ext cx="234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5" name="" r:id="rId20" imgW="203835" imgH="177800" progId="Equation.3">
                    <p:embed/>
                  </p:oleObj>
                </mc:Choice>
                <mc:Fallback>
                  <p:oleObj name="" r:id="rId20" imgW="203835" imgH="177800" progId="Equation.3">
                    <p:embed/>
                    <p:pic>
                      <p:nvPicPr>
                        <p:cNvPr id="0" name="图片 3144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35" y="0"/>
                          <a:ext cx="234" cy="2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105" name="组合 43104"/>
          <p:cNvGrpSpPr/>
          <p:nvPr/>
        </p:nvGrpSpPr>
        <p:grpSpPr>
          <a:xfrm>
            <a:off x="2411413" y="6165850"/>
            <a:ext cx="1477962" cy="325438"/>
            <a:chOff x="0" y="0"/>
            <a:chExt cx="931" cy="205"/>
          </a:xfrm>
        </p:grpSpPr>
        <p:sp>
          <p:nvSpPr>
            <p:cNvPr id="43106" name="直接连接符 43105"/>
            <p:cNvSpPr/>
            <p:nvPr/>
          </p:nvSpPr>
          <p:spPr>
            <a:xfrm>
              <a:off x="0" y="45"/>
              <a:ext cx="681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43107" name="对象 43106"/>
            <p:cNvGraphicFramePr>
              <a:graphicFrameLocks noChangeAspect="1"/>
            </p:cNvGraphicFramePr>
            <p:nvPr/>
          </p:nvGraphicFramePr>
          <p:xfrm>
            <a:off x="726" y="0"/>
            <a:ext cx="205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" name="" r:id="rId22" imgW="177800" imgH="177800" progId="Equation.3">
                    <p:embed/>
                  </p:oleObj>
                </mc:Choice>
                <mc:Fallback>
                  <p:oleObj name="" r:id="rId22" imgW="177800" imgH="177800" progId="Equation.3">
                    <p:embed/>
                    <p:pic>
                      <p:nvPicPr>
                        <p:cNvPr id="0" name="图片 3145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26" y="0"/>
                          <a:ext cx="205" cy="2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108" name="对象 43107"/>
          <p:cNvGraphicFramePr>
            <a:graphicFrameLocks noChangeAspect="1"/>
          </p:cNvGraphicFramePr>
          <p:nvPr/>
        </p:nvGraphicFramePr>
        <p:xfrm>
          <a:off x="1706563" y="5707063"/>
          <a:ext cx="273050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" r:id="rId23" imgW="228600" imgH="215900" progId="Equation.3">
                  <p:embed/>
                </p:oleObj>
              </mc:Choice>
              <mc:Fallback>
                <p:oleObj name="" r:id="rId23" imgW="228600" imgH="215900" progId="Equation.3">
                  <p:embed/>
                  <p:pic>
                    <p:nvPicPr>
                      <p:cNvPr id="0" name="图片 314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706563" y="5707063"/>
                        <a:ext cx="273050" cy="204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09" name="对象 43108"/>
          <p:cNvGraphicFramePr>
            <a:graphicFrameLocks noChangeAspect="1"/>
          </p:cNvGraphicFramePr>
          <p:nvPr/>
        </p:nvGraphicFramePr>
        <p:xfrm>
          <a:off x="2771775" y="5988050"/>
          <a:ext cx="287338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" r:id="rId25" imgW="228600" imgH="215900" progId="Equation.3">
                  <p:embed/>
                </p:oleObj>
              </mc:Choice>
              <mc:Fallback>
                <p:oleObj name="" r:id="rId25" imgW="228600" imgH="215900" progId="Equation.3">
                  <p:embed/>
                  <p:pic>
                    <p:nvPicPr>
                      <p:cNvPr id="0" name="图片 314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771775" y="5988050"/>
                        <a:ext cx="287338" cy="204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0" name="对象 43109"/>
          <p:cNvGraphicFramePr>
            <a:graphicFrameLocks noChangeAspect="1"/>
          </p:cNvGraphicFramePr>
          <p:nvPr/>
        </p:nvGraphicFramePr>
        <p:xfrm>
          <a:off x="3851275" y="5516563"/>
          <a:ext cx="288925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" r:id="rId27" imgW="228600" imgH="215900" progId="Equation.3">
                  <p:embed/>
                </p:oleObj>
              </mc:Choice>
              <mc:Fallback>
                <p:oleObj name="" r:id="rId27" imgW="228600" imgH="215900" progId="Equation.3">
                  <p:embed/>
                  <p:pic>
                    <p:nvPicPr>
                      <p:cNvPr id="0" name="图片 314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51275" y="5516563"/>
                        <a:ext cx="288925" cy="204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" name="动作按钮: 第一张 43110">
            <a:hlinkClick r:id="rId28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33" grpId="0"/>
      <p:bldP spid="43085" grpId="0"/>
      <p:bldP spid="43087" grpId="0"/>
      <p:bldP spid="43092" grpId="0"/>
      <p:bldP spid="4309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文本框 44033"/>
          <p:cNvSpPr txBox="1"/>
          <p:nvPr/>
        </p:nvSpPr>
        <p:spPr>
          <a:xfrm>
            <a:off x="395288" y="333375"/>
            <a:ext cx="8280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轴向拉伸或压缩时横截面上的内力和应力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35" name="动作按钮: 后退或前一项 44034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4036" name="动作按钮: 前进或下一项 44035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44037" name="图片 44036" descr="teco02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3" y="1066800"/>
            <a:ext cx="6834187" cy="512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8" name="动作按钮: 第一张 44037">
            <a:hlinkClick r:id="rId3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文本框 45057"/>
          <p:cNvSpPr txBox="1"/>
          <p:nvPr/>
        </p:nvSpPr>
        <p:spPr>
          <a:xfrm>
            <a:off x="395288" y="333375"/>
            <a:ext cx="81391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轴向拉伸或压缩时横截面上的内力和应力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59" name="动作按钮: 后退或前一项 45058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0" name="动作按钮: 前进或下一项 45059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1" name="文本框 45060"/>
          <p:cNvSpPr txBox="1"/>
          <p:nvPr/>
        </p:nvSpPr>
        <p:spPr>
          <a:xfrm>
            <a:off x="533400" y="1035050"/>
            <a:ext cx="7848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杆件的强度不仅与轴力有关，还与横截面面积有关。必须用应力来比较和判断杆件的强度。</a:t>
            </a:r>
            <a:endParaRPr lang="zh-CN" altLang="en-US" sz="28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62" name="动作按钮: 第一张 45061">
            <a:hlinkClick r:id="rId2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5063" name="teco0342.avi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 t="11809" b="47234"/>
          <a:stretch>
            <a:fillRect/>
          </a:stretch>
        </p:blipFill>
        <p:spPr>
          <a:xfrm>
            <a:off x="1143000" y="2189163"/>
            <a:ext cx="6769100" cy="20780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5064" name="对象 45063"/>
          <p:cNvGraphicFramePr>
            <a:graphicFrameLocks noChangeAspect="1"/>
          </p:cNvGraphicFramePr>
          <p:nvPr/>
        </p:nvGraphicFramePr>
        <p:xfrm>
          <a:off x="6096000" y="4876800"/>
          <a:ext cx="2209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" r:id="rId6" imgW="737235" imgH="368935" progId="Equation.DSMT4">
                  <p:embed/>
                </p:oleObj>
              </mc:Choice>
              <mc:Fallback>
                <p:oleObj name="" r:id="rId6" imgW="737235" imgH="368935" progId="Equation.DSMT4">
                  <p:embed/>
                  <p:pic>
                    <p:nvPicPr>
                      <p:cNvPr id="0" name="图片 314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4876800"/>
                        <a:ext cx="2209800" cy="1104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65" name="组合 45064"/>
          <p:cNvGrpSpPr/>
          <p:nvPr/>
        </p:nvGrpSpPr>
        <p:grpSpPr>
          <a:xfrm>
            <a:off x="533400" y="4495800"/>
            <a:ext cx="5334000" cy="1614488"/>
            <a:chOff x="0" y="0"/>
            <a:chExt cx="3360" cy="1017"/>
          </a:xfrm>
        </p:grpSpPr>
        <p:sp>
          <p:nvSpPr>
            <p:cNvPr id="45066" name="文本框 45065"/>
            <p:cNvSpPr txBox="1"/>
            <p:nvPr/>
          </p:nvSpPr>
          <p:spPr>
            <a:xfrm>
              <a:off x="0" y="0"/>
              <a:ext cx="3360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>
                  <a:solidFill>
                    <a:srgbClr val="0066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   </a:t>
              </a:r>
              <a:r>
                <a:rPr lang="zh-CN" altLang="en-US" sz="2400" b="1">
                  <a:solidFill>
                    <a:srgbClr val="0066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在拉（压）杆的</a:t>
              </a:r>
              <a:r>
                <a:rPr lang="zh-CN" altLang="en-US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横截面上，</a:t>
              </a:r>
              <a:r>
                <a:rPr lang="zh-CN" altLang="en-US" sz="2400" b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与轴力</a:t>
              </a:r>
              <a:r>
                <a:rPr lang="en-US" altLang="zh-CN" sz="2400" b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N</a:t>
              </a:r>
              <a:r>
                <a:rPr lang="zh-CN" altLang="en-US" sz="2400" b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对应的应力是正应力  。</a:t>
              </a:r>
              <a:r>
                <a:rPr lang="zh-CN" altLang="en-US" sz="2400" b="1">
                  <a:solidFill>
                    <a:srgbClr val="00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根据连续性假设，横截面上到处都存在着内力。于是得静力关系：</a:t>
              </a:r>
              <a:endPara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45067" name="对象 45066"/>
            <p:cNvGraphicFramePr>
              <a:graphicFrameLocks noChangeAspect="1"/>
            </p:cNvGraphicFramePr>
            <p:nvPr/>
          </p:nvGraphicFramePr>
          <p:xfrm>
            <a:off x="2112" y="336"/>
            <a:ext cx="24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1" name="" r:id="rId8" imgW="153035" imgH="140335" progId="Equation.DSMT4">
                    <p:embed/>
                  </p:oleObj>
                </mc:Choice>
                <mc:Fallback>
                  <p:oleObj name="" r:id="rId8" imgW="153035" imgH="140335" progId="Equation.DSMT4">
                    <p:embed/>
                    <p:pic>
                      <p:nvPicPr>
                        <p:cNvPr id="0" name="图片 315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112" y="336"/>
                          <a:ext cx="240" cy="2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50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3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450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3"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文本框 46081"/>
          <p:cNvSpPr txBox="1"/>
          <p:nvPr/>
        </p:nvSpPr>
        <p:spPr>
          <a:xfrm>
            <a:off x="395288" y="152400"/>
            <a:ext cx="82153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轴向拉伸或压缩时横截面上的内力和应力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3" name="动作按钮: 后退或前一项 46082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84" name="动作按钮: 前进或下一项 46083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6085" name="动作按钮: 第一张 46084">
            <a:hlinkClick r:id="rId2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6086" name="teco0310.avi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 t="35425" b="29521"/>
          <a:stretch>
            <a:fillRect/>
          </a:stretch>
        </p:blipFill>
        <p:spPr>
          <a:xfrm>
            <a:off x="838200" y="1143000"/>
            <a:ext cx="48006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7" name="文本框 46086"/>
          <p:cNvSpPr txBox="1"/>
          <p:nvPr/>
        </p:nvSpPr>
        <p:spPr>
          <a:xfrm>
            <a:off x="762000" y="4953000"/>
            <a:ext cx="7620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t"/>
            <a:r>
              <a:rPr lang="en-US" altLang="zh-CN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    </a:t>
            </a:r>
            <a:r>
              <a:rPr lang="zh-CN" altLang="en-US" sz="3200" b="1">
                <a:solidFill>
                  <a:schemeClr val="tx2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平面假设</a:t>
            </a:r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zh-CN" altLang="en-US" sz="3200" b="1">
                <a:solidFill>
                  <a:schemeClr val="tx2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变形前原为平面的横截面，变形后仍保持为平面且仍垂直于轴线。</a:t>
            </a:r>
            <a:endParaRPr lang="zh-CN" altLang="en-US" sz="3200" b="1">
              <a:solidFill>
                <a:schemeClr val="tx2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6088" name="文本框 46087"/>
          <p:cNvSpPr txBox="1"/>
          <p:nvPr/>
        </p:nvSpPr>
        <p:spPr>
          <a:xfrm>
            <a:off x="6019800" y="1828800"/>
            <a:ext cx="2514600" cy="265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横向线</a:t>
            </a:r>
            <a:r>
              <a:rPr lang="en-US" altLang="zh-CN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ab</a:t>
            </a:r>
            <a:r>
              <a:rPr lang="zh-CN" altLang="en-US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cd</a:t>
            </a:r>
            <a:r>
              <a:rPr lang="zh-CN" altLang="en-US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仍为直线，且仍垂直于杆轴线，只是分别平行移至</a:t>
            </a:r>
            <a:r>
              <a:rPr lang="en-US" altLang="zh-CN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a’b’</a:t>
            </a:r>
            <a:r>
              <a:rPr lang="zh-CN" altLang="en-US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c’d’</a:t>
            </a:r>
            <a:r>
              <a:rPr lang="zh-CN" altLang="en-US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。 </a:t>
            </a:r>
            <a:endParaRPr lang="zh-CN" altLang="en-US" sz="2800" b="1">
              <a:solidFill>
                <a:srgbClr val="00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6089" name="矩形 46088"/>
          <p:cNvSpPr/>
          <p:nvPr/>
        </p:nvSpPr>
        <p:spPr>
          <a:xfrm>
            <a:off x="6096000" y="1066800"/>
            <a:ext cx="19700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观察变形：</a:t>
            </a:r>
            <a:endParaRPr lang="zh-CN" altLang="en-US" sz="2800" b="1">
              <a:solidFill>
                <a:srgbClr val="00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pSp>
        <p:nvGrpSpPr>
          <p:cNvPr id="46090" name="组合 46089"/>
          <p:cNvGrpSpPr/>
          <p:nvPr/>
        </p:nvGrpSpPr>
        <p:grpSpPr>
          <a:xfrm>
            <a:off x="815975" y="3200400"/>
            <a:ext cx="5051425" cy="1392238"/>
            <a:chOff x="0" y="0"/>
            <a:chExt cx="3182" cy="877"/>
          </a:xfrm>
        </p:grpSpPr>
        <p:sp>
          <p:nvSpPr>
            <p:cNvPr id="46091" name="矩形 46090"/>
            <p:cNvSpPr/>
            <p:nvPr/>
          </p:nvSpPr>
          <p:spPr>
            <a:xfrm>
              <a:off x="578" y="191"/>
              <a:ext cx="1904" cy="453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en-US" altLang="zh-CN" b="1">
                  <a:latin typeface="Comic Sans MS" panose="030F0702030302020204" pitchFamily="66" charset="0"/>
                </a:rPr>
                <a:t> </a:t>
              </a:r>
              <a:endParaRPr lang="en-US" altLang="zh-CN" b="1">
                <a:latin typeface="Comic Sans MS" panose="030F0702030302020204" pitchFamily="66" charset="0"/>
              </a:endParaRPr>
            </a:p>
          </p:txBody>
        </p:sp>
        <p:sp>
          <p:nvSpPr>
            <p:cNvPr id="46092" name="矩形 46091"/>
            <p:cNvSpPr/>
            <p:nvPr/>
          </p:nvSpPr>
          <p:spPr>
            <a:xfrm>
              <a:off x="534" y="236"/>
              <a:ext cx="1995" cy="363"/>
            </a:xfrm>
            <a:prstGeom prst="rect">
              <a:avLst/>
            </a:prstGeom>
            <a:noFill/>
            <a:ln w="158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6093" name="直接连接符 46092"/>
            <p:cNvSpPr/>
            <p:nvPr/>
          </p:nvSpPr>
          <p:spPr>
            <a:xfrm>
              <a:off x="2473" y="418"/>
              <a:ext cx="54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46094" name="直接连接符 46093"/>
            <p:cNvSpPr/>
            <p:nvPr/>
          </p:nvSpPr>
          <p:spPr>
            <a:xfrm flipV="1">
              <a:off x="260" y="419"/>
              <a:ext cx="2495" cy="0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46095" name="直接连接符 46094"/>
            <p:cNvSpPr/>
            <p:nvPr/>
          </p:nvSpPr>
          <p:spPr>
            <a:xfrm>
              <a:off x="33" y="420"/>
              <a:ext cx="54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triangle" w="med" len="lg"/>
              <a:tailEnd type="none" w="med" len="med"/>
            </a:ln>
          </p:spPr>
        </p:sp>
        <p:graphicFrame>
          <p:nvGraphicFramePr>
            <p:cNvPr id="46096" name="对象 46095"/>
            <p:cNvGraphicFramePr>
              <a:graphicFrameLocks noChangeAspect="1"/>
            </p:cNvGraphicFramePr>
            <p:nvPr/>
          </p:nvGraphicFramePr>
          <p:xfrm>
            <a:off x="2870" y="129"/>
            <a:ext cx="312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2" name="" r:id="rId6" imgW="165735" imgH="165735" progId="Equation.DSMT4">
                    <p:embed/>
                  </p:oleObj>
                </mc:Choice>
                <mc:Fallback>
                  <p:oleObj name="" r:id="rId6" imgW="165735" imgH="165735" progId="Equation.DSMT4">
                    <p:embed/>
                    <p:pic>
                      <p:nvPicPr>
                        <p:cNvPr id="0" name="图片 315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70" y="129"/>
                          <a:ext cx="312" cy="3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7" name="对象 46096"/>
            <p:cNvGraphicFramePr>
              <a:graphicFrameLocks noChangeAspect="1"/>
            </p:cNvGraphicFramePr>
            <p:nvPr/>
          </p:nvGraphicFramePr>
          <p:xfrm>
            <a:off x="0" y="112"/>
            <a:ext cx="312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3" name="" r:id="rId8" imgW="165735" imgH="165735" progId="Equation.DSMT4">
                    <p:embed/>
                  </p:oleObj>
                </mc:Choice>
                <mc:Fallback>
                  <p:oleObj name="" r:id="rId8" imgW="165735" imgH="165735" progId="Equation.DSMT4">
                    <p:embed/>
                    <p:pic>
                      <p:nvPicPr>
                        <p:cNvPr id="0" name="图片 315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0" y="112"/>
                          <a:ext cx="312" cy="3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8" name="直接连接符 46097"/>
            <p:cNvSpPr/>
            <p:nvPr/>
          </p:nvSpPr>
          <p:spPr>
            <a:xfrm>
              <a:off x="1621" y="191"/>
              <a:ext cx="0" cy="45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9" name="直接连接符 46098"/>
            <p:cNvSpPr/>
            <p:nvPr/>
          </p:nvSpPr>
          <p:spPr>
            <a:xfrm>
              <a:off x="1213" y="194"/>
              <a:ext cx="0" cy="45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0" name="直接连接符 46099"/>
            <p:cNvSpPr/>
            <p:nvPr/>
          </p:nvSpPr>
          <p:spPr>
            <a:xfrm>
              <a:off x="1665" y="239"/>
              <a:ext cx="0" cy="36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6101" name="直接连接符 46100"/>
            <p:cNvSpPr/>
            <p:nvPr/>
          </p:nvSpPr>
          <p:spPr>
            <a:xfrm>
              <a:off x="1165" y="236"/>
              <a:ext cx="2" cy="36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graphicFrame>
          <p:nvGraphicFramePr>
            <p:cNvPr id="46102" name="对象 46101"/>
            <p:cNvGraphicFramePr>
              <a:graphicFrameLocks noChangeAspect="1"/>
            </p:cNvGraphicFramePr>
            <p:nvPr/>
          </p:nvGraphicFramePr>
          <p:xfrm>
            <a:off x="1070" y="0"/>
            <a:ext cx="175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" name="" r:id="rId9" imgW="127000" imgH="139700" progId="Equation.DSMT4">
                    <p:embed/>
                  </p:oleObj>
                </mc:Choice>
                <mc:Fallback>
                  <p:oleObj name="" r:id="rId9" imgW="127000" imgH="139700" progId="Equation.DSMT4">
                    <p:embed/>
                    <p:pic>
                      <p:nvPicPr>
                        <p:cNvPr id="0" name="图片 315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70" y="0"/>
                          <a:ext cx="175" cy="1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3" name="对象 46102"/>
            <p:cNvGraphicFramePr/>
            <p:nvPr/>
          </p:nvGraphicFramePr>
          <p:xfrm>
            <a:off x="979" y="205"/>
            <a:ext cx="191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5" name="" r:id="rId11" imgW="165100" imgH="177800" progId="Equation.DSMT4">
                    <p:embed/>
                  </p:oleObj>
                </mc:Choice>
                <mc:Fallback>
                  <p:oleObj name="" r:id="rId11" imgW="165100" imgH="177800" progId="Equation.DSMT4">
                    <p:embed/>
                    <p:pic>
                      <p:nvPicPr>
                        <p:cNvPr id="0" name="图片 315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79" y="205"/>
                          <a:ext cx="191" cy="1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4" name="对象 46103"/>
            <p:cNvGraphicFramePr/>
            <p:nvPr/>
          </p:nvGraphicFramePr>
          <p:xfrm>
            <a:off x="1003" y="429"/>
            <a:ext cx="176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" name="" r:id="rId13" imgW="152400" imgH="177800" progId="Equation.DSMT4">
                    <p:embed/>
                  </p:oleObj>
                </mc:Choice>
                <mc:Fallback>
                  <p:oleObj name="" r:id="rId13" imgW="152400" imgH="177800" progId="Equation.DSMT4">
                    <p:embed/>
                    <p:pic>
                      <p:nvPicPr>
                        <p:cNvPr id="0" name="图片 315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003" y="429"/>
                          <a:ext cx="176" cy="1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5" name="对象 46104"/>
            <p:cNvGraphicFramePr>
              <a:graphicFrameLocks noChangeAspect="1"/>
            </p:cNvGraphicFramePr>
            <p:nvPr/>
          </p:nvGraphicFramePr>
          <p:xfrm>
            <a:off x="1579" y="10"/>
            <a:ext cx="157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" name="" r:id="rId15" imgW="114300" imgH="140335" progId="Equation.DSMT4">
                    <p:embed/>
                  </p:oleObj>
                </mc:Choice>
                <mc:Fallback>
                  <p:oleObj name="" r:id="rId15" imgW="114300" imgH="140335" progId="Equation.DSMT4">
                    <p:embed/>
                    <p:pic>
                      <p:nvPicPr>
                        <p:cNvPr id="0" name="图片 3156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579" y="10"/>
                          <a:ext cx="157" cy="1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6" name="对象 46105"/>
            <p:cNvGraphicFramePr>
              <a:graphicFrameLocks noChangeAspect="1"/>
            </p:cNvGraphicFramePr>
            <p:nvPr/>
          </p:nvGraphicFramePr>
          <p:xfrm>
            <a:off x="1105" y="623"/>
            <a:ext cx="17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8" name="" r:id="rId17" imgW="127000" imgH="177800" progId="Equation.DSMT4">
                    <p:embed/>
                  </p:oleObj>
                </mc:Choice>
                <mc:Fallback>
                  <p:oleObj name="" r:id="rId17" imgW="127000" imgH="177800" progId="Equation.DSMT4">
                    <p:embed/>
                    <p:pic>
                      <p:nvPicPr>
                        <p:cNvPr id="0" name="图片 3157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105" y="623"/>
                          <a:ext cx="175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7" name="对象 46106"/>
            <p:cNvGraphicFramePr>
              <a:graphicFrameLocks noChangeAspect="1"/>
            </p:cNvGraphicFramePr>
            <p:nvPr/>
          </p:nvGraphicFramePr>
          <p:xfrm>
            <a:off x="1495" y="631"/>
            <a:ext cx="192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9" name="" r:id="rId19" imgW="139700" imgH="177800" progId="Equation.DSMT4">
                    <p:embed/>
                  </p:oleObj>
                </mc:Choice>
                <mc:Fallback>
                  <p:oleObj name="" r:id="rId19" imgW="139700" imgH="177800" progId="Equation.DSMT4">
                    <p:embed/>
                    <p:pic>
                      <p:nvPicPr>
                        <p:cNvPr id="0" name="图片 3158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495" y="631"/>
                          <a:ext cx="192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8" name="对象 46107"/>
            <p:cNvGraphicFramePr/>
            <p:nvPr/>
          </p:nvGraphicFramePr>
          <p:xfrm>
            <a:off x="1661" y="430"/>
            <a:ext cx="190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0" name="" r:id="rId21" imgW="177800" imgH="177800" progId="Equation.DSMT4">
                    <p:embed/>
                  </p:oleObj>
                </mc:Choice>
                <mc:Fallback>
                  <p:oleObj name="" r:id="rId21" imgW="177800" imgH="177800" progId="Equation.DSMT4">
                    <p:embed/>
                    <p:pic>
                      <p:nvPicPr>
                        <p:cNvPr id="0" name="图片 3159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661" y="430"/>
                          <a:ext cx="190" cy="1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9" name="对象 46108"/>
            <p:cNvGraphicFramePr/>
            <p:nvPr/>
          </p:nvGraphicFramePr>
          <p:xfrm>
            <a:off x="1677" y="204"/>
            <a:ext cx="190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1" name="" r:id="rId23" imgW="152400" imgH="177800" progId="Equation.DSMT4">
                    <p:embed/>
                  </p:oleObj>
                </mc:Choice>
                <mc:Fallback>
                  <p:oleObj name="" r:id="rId23" imgW="152400" imgH="177800" progId="Equation.DSMT4">
                    <p:embed/>
                    <p:pic>
                      <p:nvPicPr>
                        <p:cNvPr id="0" name="图片 3160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677" y="204"/>
                          <a:ext cx="190" cy="1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6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086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46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</p:childTnLst>
        </p:cTn>
      </p:par>
    </p:tnLst>
    <p:bldLst>
      <p:bldP spid="46087" grpId="0"/>
      <p:bldP spid="46088" grpId="0"/>
      <p:bldP spid="4608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文本框 47105"/>
          <p:cNvSpPr txBox="1"/>
          <p:nvPr/>
        </p:nvSpPr>
        <p:spPr>
          <a:xfrm>
            <a:off x="395288" y="228600"/>
            <a:ext cx="82915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轴向拉伸或压缩时横截面上的内力和应力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07" name="动作按钮: 后退或前一项 47106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08" name="动作按钮: 前进或下一项 47107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47109" name="teco0341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rcRect l="8856" t="11809" r="26569" b="47234"/>
          <a:stretch>
            <a:fillRect/>
          </a:stretch>
        </p:blipFill>
        <p:spPr>
          <a:xfrm>
            <a:off x="976313" y="4251325"/>
            <a:ext cx="4586287" cy="192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0" name="动作按钮: 第一张 47109">
            <a:hlinkClick r:id="rId5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7111" name="对象 47110"/>
          <p:cNvGraphicFramePr>
            <a:graphicFrameLocks noChangeAspect="1"/>
          </p:cNvGraphicFramePr>
          <p:nvPr/>
        </p:nvGraphicFramePr>
        <p:xfrm>
          <a:off x="6019800" y="3276600"/>
          <a:ext cx="2362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" r:id="rId6" imgW="889635" imgH="762635" progId="Equation.DSMT4">
                  <p:embed/>
                </p:oleObj>
              </mc:Choice>
              <mc:Fallback>
                <p:oleObj name="" r:id="rId6" imgW="889635" imgH="762635" progId="Equation.DSMT4">
                  <p:embed/>
                  <p:pic>
                    <p:nvPicPr>
                      <p:cNvPr id="0" name="图片 316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9800" y="3276600"/>
                        <a:ext cx="2362200" cy="1524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对象 47111"/>
          <p:cNvGraphicFramePr>
            <a:graphicFrameLocks noChangeAspect="1"/>
          </p:cNvGraphicFramePr>
          <p:nvPr/>
        </p:nvGraphicFramePr>
        <p:xfrm>
          <a:off x="6324600" y="4856163"/>
          <a:ext cx="1600200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" r:id="rId8" imgW="508000" imgH="393700" progId="Equation.DSMT4">
                  <p:embed/>
                </p:oleObj>
              </mc:Choice>
              <mc:Fallback>
                <p:oleObj name="" r:id="rId8" imgW="508000" imgH="393700" progId="Equation.DSMT4">
                  <p:embed/>
                  <p:pic>
                    <p:nvPicPr>
                      <p:cNvPr id="0" name="图片 316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24600" y="4856163"/>
                        <a:ext cx="1600200" cy="1239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矩形 47112"/>
          <p:cNvSpPr/>
          <p:nvPr/>
        </p:nvSpPr>
        <p:spPr>
          <a:xfrm>
            <a:off x="609600" y="838200"/>
            <a:ext cx="32480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从平面假设可以判断：</a:t>
            </a:r>
            <a:endParaRPr lang="zh-CN" altLang="en-US" sz="2400" b="1">
              <a:solidFill>
                <a:srgbClr val="00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7114" name="矩形 47113"/>
          <p:cNvSpPr/>
          <p:nvPr/>
        </p:nvSpPr>
        <p:spPr>
          <a:xfrm>
            <a:off x="838200" y="1371600"/>
            <a:ext cx="4046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）所有纵向纤维伸长相等</a:t>
            </a:r>
            <a:endParaRPr lang="zh-CN" altLang="en-US" sz="2400" b="1">
              <a:solidFill>
                <a:srgbClr val="00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7115" name="矩形 47114"/>
          <p:cNvSpPr/>
          <p:nvPr/>
        </p:nvSpPr>
        <p:spPr>
          <a:xfrm>
            <a:off x="838200" y="1828800"/>
            <a:ext cx="52720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）因材料均匀，故各纤维受力相等</a:t>
            </a:r>
            <a:endParaRPr lang="zh-CN" altLang="en-US" sz="2400" b="1">
              <a:solidFill>
                <a:srgbClr val="00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7116" name="矩形 47115"/>
          <p:cNvSpPr/>
          <p:nvPr/>
        </p:nvSpPr>
        <p:spPr>
          <a:xfrm>
            <a:off x="838200" y="2286000"/>
            <a:ext cx="64976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）内力均匀分布，各点正应力相等，为常量</a:t>
            </a:r>
            <a:endParaRPr lang="zh-CN" altLang="en-US" sz="2400" b="1">
              <a:solidFill>
                <a:srgbClr val="00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pSp>
        <p:nvGrpSpPr>
          <p:cNvPr id="47117" name="组合 47116"/>
          <p:cNvGrpSpPr/>
          <p:nvPr/>
        </p:nvGrpSpPr>
        <p:grpSpPr>
          <a:xfrm>
            <a:off x="815975" y="2743200"/>
            <a:ext cx="5051425" cy="1392238"/>
            <a:chOff x="0" y="0"/>
            <a:chExt cx="3182" cy="877"/>
          </a:xfrm>
        </p:grpSpPr>
        <p:sp>
          <p:nvSpPr>
            <p:cNvPr id="47118" name="矩形 47117"/>
            <p:cNvSpPr/>
            <p:nvPr/>
          </p:nvSpPr>
          <p:spPr>
            <a:xfrm>
              <a:off x="578" y="191"/>
              <a:ext cx="1904" cy="453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en-US" altLang="zh-CN" b="1">
                  <a:latin typeface="Comic Sans MS" panose="030F0702030302020204" pitchFamily="66" charset="0"/>
                </a:rPr>
                <a:t> </a:t>
              </a:r>
              <a:endParaRPr lang="en-US" altLang="zh-CN" b="1">
                <a:latin typeface="Comic Sans MS" panose="030F0702030302020204" pitchFamily="66" charset="0"/>
              </a:endParaRPr>
            </a:p>
          </p:txBody>
        </p:sp>
        <p:sp>
          <p:nvSpPr>
            <p:cNvPr id="47119" name="矩形 47118"/>
            <p:cNvSpPr/>
            <p:nvPr/>
          </p:nvSpPr>
          <p:spPr>
            <a:xfrm>
              <a:off x="534" y="236"/>
              <a:ext cx="1995" cy="363"/>
            </a:xfrm>
            <a:prstGeom prst="rect">
              <a:avLst/>
            </a:prstGeom>
            <a:noFill/>
            <a:ln w="158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20" name="直接连接符 47119"/>
            <p:cNvSpPr/>
            <p:nvPr/>
          </p:nvSpPr>
          <p:spPr>
            <a:xfrm>
              <a:off x="2473" y="418"/>
              <a:ext cx="54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47121" name="直接连接符 47120"/>
            <p:cNvSpPr/>
            <p:nvPr/>
          </p:nvSpPr>
          <p:spPr>
            <a:xfrm flipV="1">
              <a:off x="260" y="419"/>
              <a:ext cx="2495" cy="0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47122" name="直接连接符 47121"/>
            <p:cNvSpPr/>
            <p:nvPr/>
          </p:nvSpPr>
          <p:spPr>
            <a:xfrm>
              <a:off x="33" y="420"/>
              <a:ext cx="54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triangle" w="med" len="lg"/>
              <a:tailEnd type="none" w="med" len="med"/>
            </a:ln>
          </p:spPr>
        </p:sp>
        <p:graphicFrame>
          <p:nvGraphicFramePr>
            <p:cNvPr id="47123" name="对象 47122"/>
            <p:cNvGraphicFramePr>
              <a:graphicFrameLocks noChangeAspect="1"/>
            </p:cNvGraphicFramePr>
            <p:nvPr/>
          </p:nvGraphicFramePr>
          <p:xfrm>
            <a:off x="2870" y="129"/>
            <a:ext cx="312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4" name="" r:id="rId10" imgW="165735" imgH="165735" progId="Equation.DSMT4">
                    <p:embed/>
                  </p:oleObj>
                </mc:Choice>
                <mc:Fallback>
                  <p:oleObj name="" r:id="rId10" imgW="165735" imgH="165735" progId="Equation.DSMT4">
                    <p:embed/>
                    <p:pic>
                      <p:nvPicPr>
                        <p:cNvPr id="0" name="图片 316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70" y="129"/>
                          <a:ext cx="312" cy="3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4" name="对象 47123"/>
            <p:cNvGraphicFramePr>
              <a:graphicFrameLocks noChangeAspect="1"/>
            </p:cNvGraphicFramePr>
            <p:nvPr/>
          </p:nvGraphicFramePr>
          <p:xfrm>
            <a:off x="0" y="112"/>
            <a:ext cx="312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5" name="" r:id="rId12" imgW="165735" imgH="165735" progId="Equation.DSMT4">
                    <p:embed/>
                  </p:oleObj>
                </mc:Choice>
                <mc:Fallback>
                  <p:oleObj name="" r:id="rId12" imgW="165735" imgH="165735" progId="Equation.DSMT4">
                    <p:embed/>
                    <p:pic>
                      <p:nvPicPr>
                        <p:cNvPr id="0" name="图片 316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0" y="112"/>
                          <a:ext cx="312" cy="3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25" name="直接连接符 47124"/>
            <p:cNvSpPr/>
            <p:nvPr/>
          </p:nvSpPr>
          <p:spPr>
            <a:xfrm>
              <a:off x="1621" y="191"/>
              <a:ext cx="0" cy="45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6" name="直接连接符 47125"/>
            <p:cNvSpPr/>
            <p:nvPr/>
          </p:nvSpPr>
          <p:spPr>
            <a:xfrm>
              <a:off x="1213" y="194"/>
              <a:ext cx="0" cy="45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7" name="直接连接符 47126"/>
            <p:cNvSpPr/>
            <p:nvPr/>
          </p:nvSpPr>
          <p:spPr>
            <a:xfrm>
              <a:off x="1665" y="239"/>
              <a:ext cx="0" cy="36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7128" name="直接连接符 47127"/>
            <p:cNvSpPr/>
            <p:nvPr/>
          </p:nvSpPr>
          <p:spPr>
            <a:xfrm>
              <a:off x="1165" y="236"/>
              <a:ext cx="2" cy="36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graphicFrame>
          <p:nvGraphicFramePr>
            <p:cNvPr id="47129" name="对象 47128"/>
            <p:cNvGraphicFramePr>
              <a:graphicFrameLocks noChangeAspect="1"/>
            </p:cNvGraphicFramePr>
            <p:nvPr/>
          </p:nvGraphicFramePr>
          <p:xfrm>
            <a:off x="1070" y="0"/>
            <a:ext cx="175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6" name="" r:id="rId13" imgW="127000" imgH="139700" progId="Equation.DSMT4">
                    <p:embed/>
                  </p:oleObj>
                </mc:Choice>
                <mc:Fallback>
                  <p:oleObj name="" r:id="rId13" imgW="127000" imgH="139700" progId="Equation.DSMT4">
                    <p:embed/>
                    <p:pic>
                      <p:nvPicPr>
                        <p:cNvPr id="0" name="图片 316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070" y="0"/>
                          <a:ext cx="175" cy="1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0" name="对象 47129"/>
            <p:cNvGraphicFramePr/>
            <p:nvPr/>
          </p:nvGraphicFramePr>
          <p:xfrm>
            <a:off x="979" y="205"/>
            <a:ext cx="191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7" name="" r:id="rId15" imgW="165100" imgH="177800" progId="Equation.DSMT4">
                    <p:embed/>
                  </p:oleObj>
                </mc:Choice>
                <mc:Fallback>
                  <p:oleObj name="" r:id="rId15" imgW="165100" imgH="177800" progId="Equation.DSMT4">
                    <p:embed/>
                    <p:pic>
                      <p:nvPicPr>
                        <p:cNvPr id="0" name="图片 3166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79" y="205"/>
                          <a:ext cx="191" cy="1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1" name="对象 47130"/>
            <p:cNvGraphicFramePr/>
            <p:nvPr/>
          </p:nvGraphicFramePr>
          <p:xfrm>
            <a:off x="1003" y="429"/>
            <a:ext cx="176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8" name="" r:id="rId17" imgW="152400" imgH="177800" progId="Equation.DSMT4">
                    <p:embed/>
                  </p:oleObj>
                </mc:Choice>
                <mc:Fallback>
                  <p:oleObj name="" r:id="rId17" imgW="152400" imgH="177800" progId="Equation.DSMT4">
                    <p:embed/>
                    <p:pic>
                      <p:nvPicPr>
                        <p:cNvPr id="0" name="图片 3167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003" y="429"/>
                          <a:ext cx="176" cy="1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2" name="对象 47131"/>
            <p:cNvGraphicFramePr>
              <a:graphicFrameLocks noChangeAspect="1"/>
            </p:cNvGraphicFramePr>
            <p:nvPr/>
          </p:nvGraphicFramePr>
          <p:xfrm>
            <a:off x="1579" y="10"/>
            <a:ext cx="157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9" name="" r:id="rId19" imgW="114300" imgH="140335" progId="Equation.DSMT4">
                    <p:embed/>
                  </p:oleObj>
                </mc:Choice>
                <mc:Fallback>
                  <p:oleObj name="" r:id="rId19" imgW="114300" imgH="140335" progId="Equation.DSMT4">
                    <p:embed/>
                    <p:pic>
                      <p:nvPicPr>
                        <p:cNvPr id="0" name="图片 3168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579" y="10"/>
                          <a:ext cx="157" cy="1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3" name="对象 47132"/>
            <p:cNvGraphicFramePr>
              <a:graphicFrameLocks noChangeAspect="1"/>
            </p:cNvGraphicFramePr>
            <p:nvPr/>
          </p:nvGraphicFramePr>
          <p:xfrm>
            <a:off x="1105" y="623"/>
            <a:ext cx="17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0" name="" r:id="rId21" imgW="127000" imgH="177800" progId="Equation.DSMT4">
                    <p:embed/>
                  </p:oleObj>
                </mc:Choice>
                <mc:Fallback>
                  <p:oleObj name="" r:id="rId21" imgW="127000" imgH="177800" progId="Equation.DSMT4">
                    <p:embed/>
                    <p:pic>
                      <p:nvPicPr>
                        <p:cNvPr id="0" name="图片 3169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105" y="623"/>
                          <a:ext cx="175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4" name="对象 47133"/>
            <p:cNvGraphicFramePr>
              <a:graphicFrameLocks noChangeAspect="1"/>
            </p:cNvGraphicFramePr>
            <p:nvPr/>
          </p:nvGraphicFramePr>
          <p:xfrm>
            <a:off x="1495" y="631"/>
            <a:ext cx="192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1" name="" r:id="rId23" imgW="139700" imgH="177800" progId="Equation.DSMT4">
                    <p:embed/>
                  </p:oleObj>
                </mc:Choice>
                <mc:Fallback>
                  <p:oleObj name="" r:id="rId23" imgW="139700" imgH="177800" progId="Equation.DSMT4">
                    <p:embed/>
                    <p:pic>
                      <p:nvPicPr>
                        <p:cNvPr id="0" name="图片 3170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495" y="631"/>
                          <a:ext cx="192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5" name="对象 47134"/>
            <p:cNvGraphicFramePr/>
            <p:nvPr/>
          </p:nvGraphicFramePr>
          <p:xfrm>
            <a:off x="1661" y="430"/>
            <a:ext cx="190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2" name="" r:id="rId25" imgW="177800" imgH="177800" progId="Equation.DSMT4">
                    <p:embed/>
                  </p:oleObj>
                </mc:Choice>
                <mc:Fallback>
                  <p:oleObj name="" r:id="rId25" imgW="177800" imgH="177800" progId="Equation.DSMT4">
                    <p:embed/>
                    <p:pic>
                      <p:nvPicPr>
                        <p:cNvPr id="0" name="图片 3171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661" y="430"/>
                          <a:ext cx="190" cy="1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6" name="对象 47135"/>
            <p:cNvGraphicFramePr/>
            <p:nvPr/>
          </p:nvGraphicFramePr>
          <p:xfrm>
            <a:off x="1677" y="204"/>
            <a:ext cx="190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3" name="" r:id="rId27" imgW="152400" imgH="177800" progId="Equation.DSMT4">
                    <p:embed/>
                  </p:oleObj>
                </mc:Choice>
                <mc:Fallback>
                  <p:oleObj name="" r:id="rId27" imgW="152400" imgH="177800" progId="Equation.DSMT4">
                    <p:embed/>
                    <p:pic>
                      <p:nvPicPr>
                        <p:cNvPr id="0" name="图片 3172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677" y="204"/>
                          <a:ext cx="190" cy="1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47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09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47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9"/>
                  </p:tgtEl>
                </p:cond>
              </p:nextCondLst>
            </p:seq>
          </p:childTnLst>
        </p:cTn>
      </p:par>
    </p:tnLst>
    <p:bldLst>
      <p:bldP spid="47113" grpId="0"/>
      <p:bldP spid="47114" grpId="0"/>
      <p:bldP spid="47115" grpId="0"/>
      <p:bldP spid="47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11265"/>
          <p:cNvSpPr txBox="1"/>
          <p:nvPr/>
        </p:nvSpPr>
        <p:spPr>
          <a:xfrm>
            <a:off x="107950" y="123825"/>
            <a:ext cx="48244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§1.1 </a:t>
            </a:r>
            <a:r>
              <a:rPr 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材料力学的任务</a:t>
            </a:r>
            <a:endParaRPr lang="zh-CN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67" name="文本框 11266"/>
          <p:cNvSpPr txBox="1"/>
          <p:nvPr/>
        </p:nvSpPr>
        <p:spPr>
          <a:xfrm>
            <a:off x="827088" y="5199063"/>
            <a:ext cx="33845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b="1" dirty="0">
                <a:solidFill>
                  <a:srgbClr val="0066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传统具有柱、梁、檩、椽的木制房屋结构</a:t>
            </a:r>
            <a:endParaRPr lang="zh-CN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68" name="矩形 11267"/>
          <p:cNvSpPr/>
          <p:nvPr/>
        </p:nvSpPr>
        <p:spPr>
          <a:xfrm>
            <a:off x="6083300" y="1052513"/>
            <a:ext cx="2160588" cy="504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2400" b="1" dirty="0">
                <a:solidFill>
                  <a:srgbClr val="800000"/>
                </a:solidFill>
                <a:effectLst/>
                <a:ea typeface="黑体" panose="02010609060101010101" pitchFamily="49" charset="-122"/>
              </a:rPr>
              <a:t>古代建筑结构</a:t>
            </a:r>
            <a:endParaRPr lang="zh-CN" sz="2400" b="1" dirty="0">
              <a:solidFill>
                <a:srgbClr val="800000"/>
              </a:solidFill>
              <a:effectLst/>
              <a:ea typeface="黑体" panose="02010609060101010101" pitchFamily="49" charset="-122"/>
            </a:endParaRPr>
          </a:p>
        </p:txBody>
      </p:sp>
      <p:sp>
        <p:nvSpPr>
          <p:cNvPr id="11269" name="动作按钮: 后退或前一项 11268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0" name="动作按钮: 前进或下一项 11269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1" name="矩形 11270">
            <a:hlinkClick r:id="rId1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ffectLst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ffectLst/>
              <a:ea typeface="黑体" panose="02010609060101010101" pitchFamily="49" charset="-122"/>
            </a:endParaRPr>
          </a:p>
        </p:txBody>
      </p:sp>
      <p:pic>
        <p:nvPicPr>
          <p:cNvPr id="11272" name="内容占位符 11271" descr="赵州桥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590675"/>
            <a:ext cx="3887788" cy="320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文本框 11272"/>
          <p:cNvSpPr txBox="1"/>
          <p:nvPr/>
        </p:nvSpPr>
        <p:spPr>
          <a:xfrm>
            <a:off x="4643438" y="4978400"/>
            <a:ext cx="3887787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建于隋代（</a:t>
            </a:r>
            <a:r>
              <a:rPr lang="en-US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605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年）的河北赵州桥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桥长</a:t>
            </a:r>
            <a:r>
              <a:rPr lang="en-US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64.4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米，跨径</a:t>
            </a:r>
            <a:r>
              <a:rPr lang="en-US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37.02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米，用石</a:t>
            </a:r>
            <a:r>
              <a:rPr lang="en-US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2800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吨</a:t>
            </a:r>
            <a:endParaRPr 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4" name="文本框 11273"/>
          <p:cNvSpPr txBox="1"/>
          <p:nvPr/>
        </p:nvSpPr>
        <p:spPr>
          <a:xfrm>
            <a:off x="447675" y="903288"/>
            <a:ext cx="411321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sz="2800" b="1" dirty="0">
                <a:solidFill>
                  <a:srgbClr val="0066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一、材料力学与工程应用</a:t>
            </a:r>
            <a:endParaRPr lang="zh-CN" sz="2800" b="1" dirty="0">
              <a:solidFill>
                <a:srgbClr val="0066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pic>
        <p:nvPicPr>
          <p:cNvPr id="11275" name="图片 1127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1622425"/>
            <a:ext cx="3851275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73" grpId="0"/>
      <p:bldP spid="1127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文本框 48129"/>
          <p:cNvSpPr txBox="1"/>
          <p:nvPr/>
        </p:nvSpPr>
        <p:spPr>
          <a:xfrm>
            <a:off x="395288" y="333375"/>
            <a:ext cx="82915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轴向拉伸或压缩时横截面上的内力和应力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131" name="动作按钮: 后退或前一项 48130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8132" name="动作按钮: 前进或下一项 48131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48133" name="组合 48132"/>
          <p:cNvGrpSpPr/>
          <p:nvPr/>
        </p:nvGrpSpPr>
        <p:grpSpPr>
          <a:xfrm>
            <a:off x="914400" y="1295400"/>
            <a:ext cx="1728788" cy="1079500"/>
            <a:chOff x="0" y="0"/>
            <a:chExt cx="1089" cy="680"/>
          </a:xfrm>
        </p:grpSpPr>
        <p:sp>
          <p:nvSpPr>
            <p:cNvPr id="48134" name="矩形 48133"/>
            <p:cNvSpPr/>
            <p:nvPr/>
          </p:nvSpPr>
          <p:spPr>
            <a:xfrm>
              <a:off x="0" y="0"/>
              <a:ext cx="1089" cy="68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48135" name="对象 48134"/>
            <p:cNvGraphicFramePr>
              <a:graphicFrameLocks noChangeAspect="1"/>
            </p:cNvGraphicFramePr>
            <p:nvPr/>
          </p:nvGraphicFramePr>
          <p:xfrm>
            <a:off x="115" y="53"/>
            <a:ext cx="862" cy="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" name="" r:id="rId2" imgW="508000" imgH="393700" progId="Equation.3">
                    <p:embed/>
                  </p:oleObj>
                </mc:Choice>
                <mc:Fallback>
                  <p:oleObj name="" r:id="rId2" imgW="508000" imgH="393700" progId="Equation.3">
                    <p:embed/>
                    <p:pic>
                      <p:nvPicPr>
                        <p:cNvPr id="0" name="图片 317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5" y="53"/>
                          <a:ext cx="862" cy="5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136" name="文本框 48135"/>
          <p:cNvSpPr txBox="1"/>
          <p:nvPr/>
        </p:nvSpPr>
        <p:spPr>
          <a:xfrm>
            <a:off x="2895600" y="1066800"/>
            <a:ext cx="575945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该式为横截面上的正应力</a:t>
            </a:r>
            <a:r>
              <a:rPr lang="en-US" altLang="zh-CN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σ</a:t>
            </a:r>
            <a:r>
              <a:rPr lang="zh-CN" altLang="en-US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计算公式。正应力</a:t>
            </a:r>
            <a:r>
              <a:rPr lang="en-US" altLang="zh-CN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σ</a:t>
            </a:r>
            <a:r>
              <a:rPr lang="zh-CN" altLang="en-US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和轴力</a:t>
            </a:r>
            <a:r>
              <a:rPr lang="en-US" altLang="zh-CN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2800" b="1" baseline="-2500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同号。即拉应力为正，压应力为负。</a:t>
            </a:r>
            <a:endParaRPr lang="zh-CN" altLang="en-US" sz="28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137" name="图片 48136" descr="teco1540"/>
          <p:cNvPicPr>
            <a:picLocks noChangeAspect="1"/>
          </p:cNvPicPr>
          <p:nvPr/>
        </p:nvPicPr>
        <p:blipFill>
          <a:blip r:embed="rId4"/>
          <a:srcRect b="9448"/>
          <a:stretch>
            <a:fillRect/>
          </a:stretch>
        </p:blipFill>
        <p:spPr>
          <a:xfrm>
            <a:off x="2771775" y="2784475"/>
            <a:ext cx="5329238" cy="332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8" name="文本框 48137"/>
          <p:cNvSpPr txBox="1"/>
          <p:nvPr/>
        </p:nvSpPr>
        <p:spPr>
          <a:xfrm>
            <a:off x="1476375" y="3284538"/>
            <a:ext cx="611188" cy="19431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圣维南原理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139" name="动作按钮: 第一张 48138">
            <a:hlinkClick r:id="rId5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  <p:bldP spid="481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文本框 49153"/>
          <p:cNvSpPr txBox="1"/>
          <p:nvPr/>
        </p:nvSpPr>
        <p:spPr>
          <a:xfrm>
            <a:off x="395288" y="333375"/>
            <a:ext cx="82153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轴向拉伸或压缩时横截面上的内力和应力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155" name="动作按钮: 后退或前一项 49154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9156" name="动作按钮: 前进或下一项 49155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49157" name="图片 49156" descr="teco0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6689725" cy="5018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8" name="动作按钮: 第一张 49157">
            <a:hlinkClick r:id="rId3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文本框 50177"/>
          <p:cNvSpPr txBox="1"/>
          <p:nvPr/>
        </p:nvSpPr>
        <p:spPr>
          <a:xfrm>
            <a:off x="395288" y="333375"/>
            <a:ext cx="81391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轴向拉伸或压缩时横截面上的内力和应力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179" name="文本框 50178"/>
          <p:cNvSpPr txBox="1"/>
          <p:nvPr/>
        </p:nvSpPr>
        <p:spPr>
          <a:xfrm>
            <a:off x="3276600" y="914400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例题</a:t>
            </a:r>
            <a:r>
              <a:rPr lang="en-US" altLang="zh-CN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endParaRPr lang="en-US" altLang="zh-CN" sz="2400" b="1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180" name="文本框 50179"/>
          <p:cNvSpPr txBox="1"/>
          <p:nvPr/>
        </p:nvSpPr>
        <p:spPr>
          <a:xfrm>
            <a:off x="3225800" y="1333500"/>
            <a:ext cx="56896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图示结构，试求杆件</a:t>
            </a:r>
            <a:r>
              <a:rPr lang="en-US" altLang="zh-CN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CB</a:t>
            </a:r>
            <a:r>
              <a:rPr lang="zh-CN" altLang="en-US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的应力。已知 </a:t>
            </a:r>
            <a:r>
              <a:rPr lang="en-US" altLang="zh-CN" sz="2800" b="1" i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=20kN</a:t>
            </a:r>
            <a:r>
              <a:rPr lang="zh-CN" altLang="en-US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；斜杆</a:t>
            </a:r>
            <a:r>
              <a:rPr lang="en-US" altLang="zh-CN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为直径</a:t>
            </a:r>
            <a:r>
              <a:rPr lang="en-US" altLang="zh-CN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20mm</a:t>
            </a:r>
            <a:r>
              <a:rPr lang="zh-CN" altLang="en-US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的圆截面杆，水平杆</a:t>
            </a:r>
            <a:r>
              <a:rPr lang="en-US" altLang="zh-CN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CB</a:t>
            </a:r>
            <a:r>
              <a:rPr lang="zh-CN" altLang="en-US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en-US" altLang="zh-CN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15×15</a:t>
            </a:r>
            <a:r>
              <a:rPr lang="zh-CN" altLang="en-US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的方截面杆。</a:t>
            </a:r>
            <a:endParaRPr lang="zh-CN" altLang="en-US" sz="28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0181" name="组合 50180"/>
          <p:cNvGrpSpPr/>
          <p:nvPr/>
        </p:nvGrpSpPr>
        <p:grpSpPr>
          <a:xfrm>
            <a:off x="395288" y="1412875"/>
            <a:ext cx="3149600" cy="3121025"/>
            <a:chOff x="0" y="0"/>
            <a:chExt cx="1984" cy="1966"/>
          </a:xfrm>
        </p:grpSpPr>
        <p:sp>
          <p:nvSpPr>
            <p:cNvPr id="50182" name="直接连接符 50181"/>
            <p:cNvSpPr/>
            <p:nvPr/>
          </p:nvSpPr>
          <p:spPr>
            <a:xfrm>
              <a:off x="1600" y="1430"/>
              <a:ext cx="0" cy="499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stealth" w="med" len="lg"/>
            </a:ln>
          </p:spPr>
        </p:sp>
        <p:grpSp>
          <p:nvGrpSpPr>
            <p:cNvPr id="50183" name="组合 50182"/>
            <p:cNvGrpSpPr/>
            <p:nvPr/>
          </p:nvGrpSpPr>
          <p:grpSpPr>
            <a:xfrm>
              <a:off x="0" y="0"/>
              <a:ext cx="1815" cy="1633"/>
              <a:chOff x="0" y="0"/>
              <a:chExt cx="1815" cy="1633"/>
            </a:xfrm>
          </p:grpSpPr>
          <p:sp>
            <p:nvSpPr>
              <p:cNvPr id="50184" name="圆柱形 50183"/>
              <p:cNvSpPr/>
              <p:nvPr/>
            </p:nvSpPr>
            <p:spPr>
              <a:xfrm rot="5400000">
                <a:off x="915" y="759"/>
                <a:ext cx="68" cy="1316"/>
              </a:xfrm>
              <a:prstGeom prst="can">
                <a:avLst>
                  <a:gd name="adj" fmla="val 57338"/>
                </a:avLst>
              </a:prstGeom>
              <a:gradFill rotWithShape="1">
                <a:gsLst>
                  <a:gs pos="0">
                    <a:srgbClr val="777777"/>
                  </a:gs>
                  <a:gs pos="50000">
                    <a:srgbClr val="777777">
                      <a:gamma/>
                      <a:shade val="46275"/>
                      <a:invGamma/>
                    </a:srgbClr>
                  </a:gs>
                  <a:gs pos="100000">
                    <a:srgbClr val="777777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0185" name="圆柱形 50184"/>
              <p:cNvSpPr/>
              <p:nvPr/>
            </p:nvSpPr>
            <p:spPr>
              <a:xfrm rot="7885420">
                <a:off x="877" y="-112"/>
                <a:ext cx="61" cy="1815"/>
              </a:xfrm>
              <a:prstGeom prst="can">
                <a:avLst>
                  <a:gd name="adj" fmla="val 0"/>
                </a:avLst>
              </a:prstGeom>
              <a:gradFill rotWithShape="1">
                <a:gsLst>
                  <a:gs pos="0">
                    <a:srgbClr val="777777"/>
                  </a:gs>
                  <a:gs pos="50000">
                    <a:srgbClr val="777777">
                      <a:gamma/>
                      <a:shade val="46275"/>
                      <a:invGamma/>
                    </a:srgbClr>
                  </a:gs>
                  <a:gs pos="100000">
                    <a:srgbClr val="777777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0186" name="圆柱形 50185"/>
              <p:cNvSpPr/>
              <p:nvPr/>
            </p:nvSpPr>
            <p:spPr>
              <a:xfrm>
                <a:off x="132" y="0"/>
                <a:ext cx="182" cy="1633"/>
              </a:xfrm>
              <a:prstGeom prst="can">
                <a:avLst>
                  <a:gd name="adj" fmla="val 26583"/>
                </a:avLst>
              </a:prstGeom>
              <a:gradFill rotWithShape="1">
                <a:gsLst>
                  <a:gs pos="0">
                    <a:srgbClr val="777777"/>
                  </a:gs>
                  <a:gs pos="50000">
                    <a:srgbClr val="777777">
                      <a:gamma/>
                      <a:shade val="46275"/>
                      <a:invGamma/>
                    </a:srgbClr>
                  </a:gs>
                  <a:gs pos="100000">
                    <a:srgbClr val="777777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0187" name="椭圆 50186"/>
              <p:cNvSpPr/>
              <p:nvPr/>
            </p:nvSpPr>
            <p:spPr>
              <a:xfrm>
                <a:off x="1544" y="1361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rgbClr val="777777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0188" name="椭圆 50187"/>
              <p:cNvSpPr/>
              <p:nvPr/>
            </p:nvSpPr>
            <p:spPr>
              <a:xfrm>
                <a:off x="268" y="21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rgbClr val="777777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0189" name="椭圆 50188"/>
              <p:cNvSpPr/>
              <p:nvPr/>
            </p:nvSpPr>
            <p:spPr>
              <a:xfrm>
                <a:off x="268" y="1361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rgbClr val="777777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50190" name="文本框 50189"/>
            <p:cNvSpPr txBox="1"/>
            <p:nvPr/>
          </p:nvSpPr>
          <p:spPr>
            <a:xfrm>
              <a:off x="1584" y="1678"/>
              <a:ext cx="3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altLang="zh-CN" sz="2400" b="1" baseline="-25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191" name="文本框 50190"/>
            <p:cNvSpPr txBox="1"/>
            <p:nvPr/>
          </p:nvSpPr>
          <p:spPr>
            <a:xfrm>
              <a:off x="359" y="0"/>
              <a:ext cx="3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lang="en-US" altLang="zh-CN" sz="2400" b="1" baseline="-25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192" name="文本框 50191"/>
            <p:cNvSpPr txBox="1"/>
            <p:nvPr/>
          </p:nvSpPr>
          <p:spPr>
            <a:xfrm>
              <a:off x="1629" y="1134"/>
              <a:ext cx="3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lang="en-US" altLang="zh-CN" sz="2400" b="1" baseline="-25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193" name="文本框 50192"/>
            <p:cNvSpPr txBox="1"/>
            <p:nvPr/>
          </p:nvSpPr>
          <p:spPr>
            <a:xfrm>
              <a:off x="314" y="1451"/>
              <a:ext cx="3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  <a:endParaRPr lang="en-US" altLang="zh-CN" sz="2400" b="1" baseline="-25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50194" name="对象 50193"/>
          <p:cNvGraphicFramePr>
            <a:graphicFrameLocks noChangeAspect="1"/>
          </p:cNvGraphicFramePr>
          <p:nvPr/>
        </p:nvGraphicFramePr>
        <p:xfrm>
          <a:off x="3665538" y="5105400"/>
          <a:ext cx="13636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" r:id="rId2" imgW="609600" imgH="254000" progId="Equation.3">
                  <p:embed/>
                </p:oleObj>
              </mc:Choice>
              <mc:Fallback>
                <p:oleObj name="" r:id="rId2" imgW="609600" imgH="254000" progId="Equation.3">
                  <p:embed/>
                  <p:pic>
                    <p:nvPicPr>
                      <p:cNvPr id="0" name="图片 317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65538" y="5105400"/>
                        <a:ext cx="1363662" cy="568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5" name="对象 50194"/>
          <p:cNvGraphicFramePr>
            <a:graphicFrameLocks noChangeAspect="1"/>
          </p:cNvGraphicFramePr>
          <p:nvPr/>
        </p:nvGraphicFramePr>
        <p:xfrm>
          <a:off x="3646488" y="5791200"/>
          <a:ext cx="18399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" r:id="rId4" imgW="864235" imgH="228600" progId="Equation.3">
                  <p:embed/>
                </p:oleObj>
              </mc:Choice>
              <mc:Fallback>
                <p:oleObj name="" r:id="rId4" imgW="864235" imgH="228600" progId="Equation.3">
                  <p:embed/>
                  <p:pic>
                    <p:nvPicPr>
                      <p:cNvPr id="0" name="图片 31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6488" y="5791200"/>
                        <a:ext cx="1839912" cy="487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6" name="文本框 50195"/>
          <p:cNvSpPr txBox="1"/>
          <p:nvPr/>
        </p:nvSpPr>
        <p:spPr>
          <a:xfrm>
            <a:off x="3621088" y="3141663"/>
            <a:ext cx="5294312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en-US" altLang="zh-CN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、计算各杆件的轴力。（设斜杆为</a:t>
            </a:r>
            <a:r>
              <a:rPr lang="en-US" altLang="zh-CN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杆，水平杆为</a:t>
            </a:r>
            <a:r>
              <a:rPr lang="en-US" altLang="zh-CN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杆）用截面法取节点</a:t>
            </a:r>
            <a:r>
              <a:rPr lang="en-US" altLang="zh-CN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为研究对象</a:t>
            </a:r>
            <a:endParaRPr lang="zh-CN" altLang="en-US" sz="28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0197" name="对象 50196"/>
          <p:cNvGraphicFramePr>
            <a:graphicFrameLocks noChangeAspect="1"/>
          </p:cNvGraphicFramePr>
          <p:nvPr/>
        </p:nvGraphicFramePr>
        <p:xfrm>
          <a:off x="6227763" y="5805488"/>
          <a:ext cx="18811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" r:id="rId6" imgW="864235" imgH="228600" progId="Equation.3">
                  <p:embed/>
                </p:oleObj>
              </mc:Choice>
              <mc:Fallback>
                <p:oleObj name="" r:id="rId6" imgW="864235" imgH="228600" progId="Equation.3">
                  <p:embed/>
                  <p:pic>
                    <p:nvPicPr>
                      <p:cNvPr id="0" name="图片 31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7763" y="5805488"/>
                        <a:ext cx="1881187" cy="498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8" name="对象 50197"/>
          <p:cNvGraphicFramePr>
            <a:graphicFrameLocks noChangeAspect="1"/>
          </p:cNvGraphicFramePr>
          <p:nvPr/>
        </p:nvGraphicFramePr>
        <p:xfrm>
          <a:off x="3665538" y="4572000"/>
          <a:ext cx="13636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" r:id="rId8" imgW="609600" imgH="254000" progId="Equation.3">
                  <p:embed/>
                </p:oleObj>
              </mc:Choice>
              <mc:Fallback>
                <p:oleObj name="" r:id="rId8" imgW="609600" imgH="254000" progId="Equation.3">
                  <p:embed/>
                  <p:pic>
                    <p:nvPicPr>
                      <p:cNvPr id="0" name="图片 317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65538" y="4572000"/>
                        <a:ext cx="1363662" cy="568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99" name="组合 50198"/>
          <p:cNvGrpSpPr/>
          <p:nvPr/>
        </p:nvGrpSpPr>
        <p:grpSpPr>
          <a:xfrm>
            <a:off x="1258888" y="1916113"/>
            <a:ext cx="360362" cy="360362"/>
            <a:chOff x="0" y="0"/>
            <a:chExt cx="227" cy="227"/>
          </a:xfrm>
        </p:grpSpPr>
        <p:sp>
          <p:nvSpPr>
            <p:cNvPr id="50200" name="直接连接符 50199"/>
            <p:cNvSpPr/>
            <p:nvPr/>
          </p:nvSpPr>
          <p:spPr>
            <a:xfrm flipH="1">
              <a:off x="0" y="137"/>
              <a:ext cx="91" cy="90"/>
            </a:xfrm>
            <a:prstGeom prst="line">
              <a:avLst/>
            </a:prstGeom>
            <a:ln w="254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01" name="椭圆 50200"/>
            <p:cNvSpPr/>
            <p:nvPr/>
          </p:nvSpPr>
          <p:spPr>
            <a:xfrm>
              <a:off x="46" y="0"/>
              <a:ext cx="181" cy="181"/>
            </a:xfrm>
            <a:prstGeom prst="ellipse">
              <a:avLst/>
            </a:pr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0202" name="组合 50201"/>
          <p:cNvGrpSpPr/>
          <p:nvPr/>
        </p:nvGrpSpPr>
        <p:grpSpPr>
          <a:xfrm>
            <a:off x="1319213" y="3559175"/>
            <a:ext cx="215900" cy="488950"/>
            <a:chOff x="0" y="0"/>
            <a:chExt cx="136" cy="308"/>
          </a:xfrm>
        </p:grpSpPr>
        <p:sp>
          <p:nvSpPr>
            <p:cNvPr id="50203" name="直接连接符 50202"/>
            <p:cNvSpPr/>
            <p:nvPr/>
          </p:nvSpPr>
          <p:spPr>
            <a:xfrm>
              <a:off x="53" y="0"/>
              <a:ext cx="0" cy="136"/>
            </a:xfrm>
            <a:prstGeom prst="line">
              <a:avLst/>
            </a:prstGeom>
            <a:ln w="254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04" name="矩形 50203"/>
            <p:cNvSpPr/>
            <p:nvPr/>
          </p:nvSpPr>
          <p:spPr>
            <a:xfrm>
              <a:off x="0" y="172"/>
              <a:ext cx="136" cy="136"/>
            </a:xfrm>
            <a:prstGeom prst="rect">
              <a:avLst/>
            </a:pr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0205" name="任意多边形 50204"/>
          <p:cNvSpPr/>
          <p:nvPr/>
        </p:nvSpPr>
        <p:spPr>
          <a:xfrm flipH="1">
            <a:off x="2397125" y="3270250"/>
            <a:ext cx="142875" cy="36036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003366"/>
            </a:solidFill>
            <a:prstDash val="solid"/>
            <a:headEnd type="triangle" w="sm" len="lg"/>
            <a:tailEnd type="triangle" w="sm" len="lg"/>
          </a:ln>
        </p:spPr>
        <p:txBody>
          <a:bodyPr/>
          <a:p>
            <a:endParaRPr lang="zh-CN" altLang="en-US"/>
          </a:p>
        </p:txBody>
      </p:sp>
      <p:sp>
        <p:nvSpPr>
          <p:cNvPr id="50206" name="文本框 50205"/>
          <p:cNvSpPr txBox="1"/>
          <p:nvPr/>
        </p:nvSpPr>
        <p:spPr>
          <a:xfrm>
            <a:off x="1763713" y="3141663"/>
            <a:ext cx="1008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45°</a:t>
            </a:r>
            <a:endParaRPr lang="en-US" altLang="zh-CN" sz="24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0207" name="对象 50206"/>
          <p:cNvGraphicFramePr>
            <a:graphicFrameLocks noChangeAspect="1"/>
          </p:cNvGraphicFramePr>
          <p:nvPr/>
        </p:nvGraphicFramePr>
        <p:xfrm>
          <a:off x="5340350" y="4581525"/>
          <a:ext cx="29035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" r:id="rId10" imgW="1296035" imgH="241300" progId="Equation.3">
                  <p:embed/>
                </p:oleObj>
              </mc:Choice>
              <mc:Fallback>
                <p:oleObj name="" r:id="rId10" imgW="1296035" imgH="241300" progId="Equation.3">
                  <p:embed/>
                  <p:pic>
                    <p:nvPicPr>
                      <p:cNvPr id="0" name="图片 317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40350" y="4581525"/>
                        <a:ext cx="2903538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8" name="对象 50207"/>
          <p:cNvGraphicFramePr>
            <a:graphicFrameLocks noChangeAspect="1"/>
          </p:cNvGraphicFramePr>
          <p:nvPr/>
        </p:nvGraphicFramePr>
        <p:xfrm>
          <a:off x="5346700" y="5175250"/>
          <a:ext cx="25908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" r:id="rId12" imgW="1156335" imgH="241300" progId="Equation.3">
                  <p:embed/>
                </p:oleObj>
              </mc:Choice>
              <mc:Fallback>
                <p:oleObj name="" r:id="rId12" imgW="1156335" imgH="241300" progId="Equation.3">
                  <p:embed/>
                  <p:pic>
                    <p:nvPicPr>
                      <p:cNvPr id="0" name="图片 317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46700" y="5175250"/>
                        <a:ext cx="2590800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209" name="组合 50208"/>
          <p:cNvGrpSpPr/>
          <p:nvPr/>
        </p:nvGrpSpPr>
        <p:grpSpPr>
          <a:xfrm>
            <a:off x="1835150" y="2133600"/>
            <a:ext cx="720725" cy="574675"/>
            <a:chOff x="0" y="0"/>
            <a:chExt cx="454" cy="362"/>
          </a:xfrm>
        </p:grpSpPr>
        <p:sp>
          <p:nvSpPr>
            <p:cNvPr id="50210" name="直接连接符 50209"/>
            <p:cNvSpPr/>
            <p:nvPr/>
          </p:nvSpPr>
          <p:spPr>
            <a:xfrm flipV="1">
              <a:off x="0" y="272"/>
              <a:ext cx="182" cy="90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1" name="文本框 50210"/>
            <p:cNvSpPr txBox="1"/>
            <p:nvPr/>
          </p:nvSpPr>
          <p:spPr>
            <a:xfrm>
              <a:off x="99" y="0"/>
              <a:ext cx="3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en-US" altLang="zh-CN" sz="2400" b="1" baseline="-25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0212" name="组合 50211"/>
          <p:cNvGrpSpPr/>
          <p:nvPr/>
        </p:nvGrpSpPr>
        <p:grpSpPr>
          <a:xfrm>
            <a:off x="1835150" y="3643313"/>
            <a:ext cx="708025" cy="603250"/>
            <a:chOff x="0" y="0"/>
            <a:chExt cx="446" cy="380"/>
          </a:xfrm>
        </p:grpSpPr>
        <p:sp>
          <p:nvSpPr>
            <p:cNvPr id="50213" name="直接连接符 50212"/>
            <p:cNvSpPr/>
            <p:nvPr/>
          </p:nvSpPr>
          <p:spPr>
            <a:xfrm>
              <a:off x="0" y="0"/>
              <a:ext cx="91" cy="92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214" name="文本框 50213"/>
            <p:cNvSpPr txBox="1"/>
            <p:nvPr/>
          </p:nvSpPr>
          <p:spPr>
            <a:xfrm>
              <a:off x="91" y="92"/>
              <a:ext cx="3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en-US" altLang="zh-CN" sz="2400" b="1" baseline="-25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0215" name="组合 50214"/>
          <p:cNvGrpSpPr/>
          <p:nvPr/>
        </p:nvGrpSpPr>
        <p:grpSpPr>
          <a:xfrm>
            <a:off x="649288" y="4076700"/>
            <a:ext cx="2824162" cy="2160588"/>
            <a:chOff x="0" y="0"/>
            <a:chExt cx="1779" cy="1361"/>
          </a:xfrm>
        </p:grpSpPr>
        <p:grpSp>
          <p:nvGrpSpPr>
            <p:cNvPr id="50216" name="组合 50215"/>
            <p:cNvGrpSpPr/>
            <p:nvPr/>
          </p:nvGrpSpPr>
          <p:grpSpPr>
            <a:xfrm>
              <a:off x="0" y="0"/>
              <a:ext cx="1779" cy="1361"/>
              <a:chOff x="0" y="0"/>
              <a:chExt cx="1779" cy="1361"/>
            </a:xfrm>
          </p:grpSpPr>
          <p:sp>
            <p:nvSpPr>
              <p:cNvPr id="50217" name="文本框 50216"/>
              <p:cNvSpPr txBox="1"/>
              <p:nvPr/>
            </p:nvSpPr>
            <p:spPr>
              <a:xfrm>
                <a:off x="1424" y="0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50218" name="组合 50217"/>
              <p:cNvGrpSpPr/>
              <p:nvPr/>
            </p:nvGrpSpPr>
            <p:grpSpPr>
              <a:xfrm>
                <a:off x="801" y="665"/>
                <a:ext cx="307" cy="179"/>
                <a:chOff x="0" y="0"/>
                <a:chExt cx="307" cy="179"/>
              </a:xfrm>
            </p:grpSpPr>
            <p:sp>
              <p:nvSpPr>
                <p:cNvPr id="50219" name="圆柱形 50218"/>
                <p:cNvSpPr/>
                <p:nvPr/>
              </p:nvSpPr>
              <p:spPr>
                <a:xfrm rot="5400000">
                  <a:off x="109" y="8"/>
                  <a:ext cx="68" cy="269"/>
                </a:xfrm>
                <a:prstGeom prst="can">
                  <a:avLst>
                    <a:gd name="adj" fmla="val 11718"/>
                  </a:avLst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777777">
                        <a:gamma/>
                        <a:shade val="46275"/>
                        <a:invGamma/>
                      </a:srgbClr>
                    </a:gs>
                    <a:gs pos="100000">
                      <a:srgbClr val="777777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0220" name="圆柱形 50219"/>
                <p:cNvSpPr/>
                <p:nvPr/>
              </p:nvSpPr>
              <p:spPr>
                <a:xfrm rot="7885420">
                  <a:off x="117" y="-119"/>
                  <a:ext cx="57" cy="296"/>
                </a:xfrm>
                <a:prstGeom prst="can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777777">
                        <a:gamma/>
                        <a:shade val="46275"/>
                        <a:invGamma/>
                      </a:srgbClr>
                    </a:gs>
                    <a:gs pos="100000">
                      <a:srgbClr val="777777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0221" name="椭圆 50220"/>
                <p:cNvSpPr/>
                <p:nvPr/>
              </p:nvSpPr>
              <p:spPr>
                <a:xfrm>
                  <a:off x="217" y="89"/>
                  <a:ext cx="90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77777"/>
                    </a:gs>
                    <a:gs pos="100000">
                      <a:srgbClr val="777777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50222" name="文本框 50221"/>
              <p:cNvSpPr txBox="1"/>
              <p:nvPr/>
            </p:nvSpPr>
            <p:spPr>
              <a:xfrm>
                <a:off x="1073" y="528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B</a:t>
                </a:r>
                <a:endPara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0223" name="直接连接符 50222"/>
              <p:cNvSpPr/>
              <p:nvPr/>
            </p:nvSpPr>
            <p:spPr>
              <a:xfrm>
                <a:off x="1071" y="825"/>
                <a:ext cx="0" cy="499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50224" name="文本框 50223"/>
              <p:cNvSpPr txBox="1"/>
              <p:nvPr/>
            </p:nvSpPr>
            <p:spPr>
              <a:xfrm>
                <a:off x="1055" y="1073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0225" name="直接连接符 50224"/>
              <p:cNvSpPr/>
              <p:nvPr/>
            </p:nvSpPr>
            <p:spPr>
              <a:xfrm flipH="1">
                <a:off x="366" y="808"/>
                <a:ext cx="454" cy="0"/>
              </a:xfrm>
              <a:prstGeom prst="line">
                <a:avLst/>
              </a:prstGeom>
              <a:ln w="38100" cap="flat" cmpd="sng">
                <a:solidFill>
                  <a:srgbClr val="008000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50226" name="直接连接符 50225"/>
              <p:cNvSpPr/>
              <p:nvPr/>
            </p:nvSpPr>
            <p:spPr>
              <a:xfrm flipH="1" flipV="1">
                <a:off x="520" y="327"/>
                <a:ext cx="318" cy="272"/>
              </a:xfrm>
              <a:prstGeom prst="line">
                <a:avLst/>
              </a:prstGeom>
              <a:ln w="38100" cap="flat" cmpd="sng">
                <a:solidFill>
                  <a:srgbClr val="008000"/>
                </a:solidFill>
                <a:prstDash val="solid"/>
                <a:headEnd type="none" w="med" len="med"/>
                <a:tailEnd type="stealth" w="med" len="lg"/>
              </a:ln>
            </p:spPr>
          </p:sp>
          <p:graphicFrame>
            <p:nvGraphicFramePr>
              <p:cNvPr id="50227" name="对象 50226"/>
              <p:cNvGraphicFramePr>
                <a:graphicFrameLocks noChangeAspect="1"/>
              </p:cNvGraphicFramePr>
              <p:nvPr/>
            </p:nvGraphicFramePr>
            <p:xfrm>
              <a:off x="158" y="105"/>
              <a:ext cx="363" cy="3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1" name="" r:id="rId14" imgW="241935" imgH="229235" progId="Equation.3">
                      <p:embed/>
                    </p:oleObj>
                  </mc:Choice>
                  <mc:Fallback>
                    <p:oleObj name="" r:id="rId14" imgW="241935" imgH="229235" progId="Equation.3">
                      <p:embed/>
                      <p:pic>
                        <p:nvPicPr>
                          <p:cNvPr id="0" name="图片 3180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158" y="105"/>
                            <a:ext cx="363" cy="34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228" name="对象 50227"/>
              <p:cNvGraphicFramePr>
                <a:graphicFrameLocks noChangeAspect="1"/>
              </p:cNvGraphicFramePr>
              <p:nvPr/>
            </p:nvGraphicFramePr>
            <p:xfrm>
              <a:off x="0" y="626"/>
              <a:ext cx="384" cy="3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2" name="" r:id="rId16" imgW="267335" imgH="228600" progId="Equation.3">
                      <p:embed/>
                    </p:oleObj>
                  </mc:Choice>
                  <mc:Fallback>
                    <p:oleObj name="" r:id="rId16" imgW="267335" imgH="228600" progId="Equation.3">
                      <p:embed/>
                      <p:pic>
                        <p:nvPicPr>
                          <p:cNvPr id="0" name="图片 3181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0" y="626"/>
                            <a:ext cx="384" cy="32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229" name="直接连接符 50228"/>
              <p:cNvSpPr/>
              <p:nvPr/>
            </p:nvSpPr>
            <p:spPr>
              <a:xfrm>
                <a:off x="1065" y="799"/>
                <a:ext cx="40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50230" name="直接连接符 50229"/>
              <p:cNvSpPr/>
              <p:nvPr/>
            </p:nvSpPr>
            <p:spPr>
              <a:xfrm flipV="1">
                <a:off x="1065" y="371"/>
                <a:ext cx="0" cy="40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lg"/>
              </a:ln>
            </p:spPr>
          </p:sp>
          <p:graphicFrame>
            <p:nvGraphicFramePr>
              <p:cNvPr id="50231" name="对象 50230"/>
              <p:cNvGraphicFramePr>
                <a:graphicFrameLocks noChangeAspect="1"/>
              </p:cNvGraphicFramePr>
              <p:nvPr/>
            </p:nvGraphicFramePr>
            <p:xfrm>
              <a:off x="1451" y="701"/>
              <a:ext cx="191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3" name="" r:id="rId18" imgW="127000" imgH="139700" progId="Equation.3">
                      <p:embed/>
                    </p:oleObj>
                  </mc:Choice>
                  <mc:Fallback>
                    <p:oleObj name="" r:id="rId18" imgW="127000" imgH="139700" progId="Equation.3">
                      <p:embed/>
                      <p:pic>
                        <p:nvPicPr>
                          <p:cNvPr id="0" name="图片 3182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1451" y="701"/>
                            <a:ext cx="191" cy="20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232" name="对象 50231"/>
              <p:cNvGraphicFramePr>
                <a:graphicFrameLocks noChangeAspect="1"/>
              </p:cNvGraphicFramePr>
              <p:nvPr/>
            </p:nvGraphicFramePr>
            <p:xfrm>
              <a:off x="1101" y="208"/>
              <a:ext cx="210" cy="2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4" name="" r:id="rId20" imgW="139700" imgH="165735" progId="Equation.3">
                      <p:embed/>
                    </p:oleObj>
                  </mc:Choice>
                  <mc:Fallback>
                    <p:oleObj name="" r:id="rId20" imgW="139700" imgH="165735" progId="Equation.3">
                      <p:embed/>
                      <p:pic>
                        <p:nvPicPr>
                          <p:cNvPr id="0" name="图片 3183"/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1101" y="208"/>
                            <a:ext cx="210" cy="24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233" name="文本框 50232"/>
            <p:cNvSpPr txBox="1"/>
            <p:nvPr/>
          </p:nvSpPr>
          <p:spPr>
            <a:xfrm>
              <a:off x="467" y="544"/>
              <a:ext cx="63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45°</a:t>
              </a:r>
              <a:endPara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0234" name="动作按钮: 后退或前一项 50233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0235" name="动作按钮: 前进或下一项 50234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0236" name="动作按钮: 第一张 50235">
            <a:hlinkClick r:id="rId22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9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文本框 51201"/>
          <p:cNvSpPr txBox="1"/>
          <p:nvPr/>
        </p:nvSpPr>
        <p:spPr>
          <a:xfrm>
            <a:off x="395288" y="333375"/>
            <a:ext cx="81391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轴向拉伸或压缩时横截面上的内力和应力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1203" name="对象 51202"/>
          <p:cNvGraphicFramePr>
            <a:graphicFrameLocks noChangeAspect="1"/>
          </p:cNvGraphicFramePr>
          <p:nvPr/>
        </p:nvGraphicFramePr>
        <p:xfrm>
          <a:off x="3476625" y="1143000"/>
          <a:ext cx="2085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" r:id="rId2" imgW="864235" imgH="228600" progId="Equation.3">
                  <p:embed/>
                </p:oleObj>
              </mc:Choice>
              <mc:Fallback>
                <p:oleObj name="" r:id="rId2" imgW="864235" imgH="228600" progId="Equation.3">
                  <p:embed/>
                  <p:pic>
                    <p:nvPicPr>
                      <p:cNvPr id="0" name="图片 318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6625" y="1143000"/>
                        <a:ext cx="2085975" cy="55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对象 51203"/>
          <p:cNvGraphicFramePr>
            <a:graphicFrameLocks noChangeAspect="1"/>
          </p:cNvGraphicFramePr>
          <p:nvPr/>
        </p:nvGraphicFramePr>
        <p:xfrm>
          <a:off x="5942013" y="1066800"/>
          <a:ext cx="21351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" r:id="rId4" imgW="864235" imgH="228600" progId="Equation.3">
                  <p:embed/>
                </p:oleObj>
              </mc:Choice>
              <mc:Fallback>
                <p:oleObj name="" r:id="rId4" imgW="864235" imgH="228600" progId="Equation.3">
                  <p:embed/>
                  <p:pic>
                    <p:nvPicPr>
                      <p:cNvPr id="0" name="图片 318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2013" y="1066800"/>
                        <a:ext cx="2135187" cy="565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文本框 51204"/>
          <p:cNvSpPr txBox="1"/>
          <p:nvPr/>
        </p:nvSpPr>
        <p:spPr>
          <a:xfrm>
            <a:off x="3429000" y="1828800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、计算各杆件的应力。</a:t>
            </a:r>
            <a:endParaRPr lang="zh-CN" altLang="en-US" sz="28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1206" name="对象 51205"/>
          <p:cNvGraphicFramePr>
            <a:graphicFrameLocks noChangeAspect="1"/>
          </p:cNvGraphicFramePr>
          <p:nvPr/>
        </p:nvGraphicFramePr>
        <p:xfrm>
          <a:off x="4389438" y="2514600"/>
          <a:ext cx="3763962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" r:id="rId6" imgW="1713865" imgH="862965" progId="Equation.3">
                  <p:embed/>
                </p:oleObj>
              </mc:Choice>
              <mc:Fallback>
                <p:oleObj name="" r:id="rId6" imgW="1713865" imgH="862965" progId="Equation.3">
                  <p:embed/>
                  <p:pic>
                    <p:nvPicPr>
                      <p:cNvPr id="0" name="图片 318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9438" y="2514600"/>
                        <a:ext cx="3763962" cy="1898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对象 51206"/>
          <p:cNvGraphicFramePr>
            <a:graphicFrameLocks noChangeAspect="1"/>
          </p:cNvGraphicFramePr>
          <p:nvPr/>
        </p:nvGraphicFramePr>
        <p:xfrm>
          <a:off x="4352925" y="4495800"/>
          <a:ext cx="3571875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" r:id="rId8" imgW="1624965" imgH="711200" progId="Equation.3">
                  <p:embed/>
                </p:oleObj>
              </mc:Choice>
              <mc:Fallback>
                <p:oleObj name="" r:id="rId8" imgW="1624965" imgH="711200" progId="Equation.3">
                  <p:embed/>
                  <p:pic>
                    <p:nvPicPr>
                      <p:cNvPr id="0" name="图片 318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52925" y="4495800"/>
                        <a:ext cx="3571875" cy="1563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08" name="组合 51207"/>
          <p:cNvGrpSpPr/>
          <p:nvPr/>
        </p:nvGrpSpPr>
        <p:grpSpPr>
          <a:xfrm>
            <a:off x="736600" y="1219200"/>
            <a:ext cx="3149600" cy="4824413"/>
            <a:chOff x="0" y="0"/>
            <a:chExt cx="1984" cy="3039"/>
          </a:xfrm>
        </p:grpSpPr>
        <p:grpSp>
          <p:nvGrpSpPr>
            <p:cNvPr id="51209" name="组合 51208"/>
            <p:cNvGrpSpPr/>
            <p:nvPr/>
          </p:nvGrpSpPr>
          <p:grpSpPr>
            <a:xfrm>
              <a:off x="0" y="0"/>
              <a:ext cx="1984" cy="1966"/>
              <a:chOff x="0" y="0"/>
              <a:chExt cx="1984" cy="1966"/>
            </a:xfrm>
          </p:grpSpPr>
          <p:sp>
            <p:nvSpPr>
              <p:cNvPr id="51210" name="直接连接符 51209"/>
              <p:cNvSpPr/>
              <p:nvPr/>
            </p:nvSpPr>
            <p:spPr>
              <a:xfrm>
                <a:off x="1600" y="1430"/>
                <a:ext cx="0" cy="499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</p:sp>
          <p:grpSp>
            <p:nvGrpSpPr>
              <p:cNvPr id="51211" name="组合 51210"/>
              <p:cNvGrpSpPr/>
              <p:nvPr/>
            </p:nvGrpSpPr>
            <p:grpSpPr>
              <a:xfrm>
                <a:off x="0" y="0"/>
                <a:ext cx="1815" cy="1633"/>
                <a:chOff x="0" y="0"/>
                <a:chExt cx="1815" cy="1633"/>
              </a:xfrm>
            </p:grpSpPr>
            <p:sp>
              <p:nvSpPr>
                <p:cNvPr id="51212" name="圆柱形 51211"/>
                <p:cNvSpPr/>
                <p:nvPr/>
              </p:nvSpPr>
              <p:spPr>
                <a:xfrm rot="5400000">
                  <a:off x="915" y="759"/>
                  <a:ext cx="68" cy="1316"/>
                </a:xfrm>
                <a:prstGeom prst="can">
                  <a:avLst>
                    <a:gd name="adj" fmla="val 57338"/>
                  </a:avLst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777777">
                        <a:gamma/>
                        <a:shade val="46275"/>
                        <a:invGamma/>
                      </a:srgbClr>
                    </a:gs>
                    <a:gs pos="100000">
                      <a:srgbClr val="777777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213" name="圆柱形 51212"/>
                <p:cNvSpPr/>
                <p:nvPr/>
              </p:nvSpPr>
              <p:spPr>
                <a:xfrm rot="7885420">
                  <a:off x="877" y="-112"/>
                  <a:ext cx="61" cy="1815"/>
                </a:xfrm>
                <a:prstGeom prst="can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777777">
                        <a:gamma/>
                        <a:shade val="46275"/>
                        <a:invGamma/>
                      </a:srgbClr>
                    </a:gs>
                    <a:gs pos="100000">
                      <a:srgbClr val="777777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214" name="圆柱形 51213"/>
                <p:cNvSpPr/>
                <p:nvPr/>
              </p:nvSpPr>
              <p:spPr>
                <a:xfrm>
                  <a:off x="132" y="0"/>
                  <a:ext cx="182" cy="1633"/>
                </a:xfrm>
                <a:prstGeom prst="can">
                  <a:avLst>
                    <a:gd name="adj" fmla="val 26583"/>
                  </a:avLst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777777">
                        <a:gamma/>
                        <a:shade val="46275"/>
                        <a:invGamma/>
                      </a:srgbClr>
                    </a:gs>
                    <a:gs pos="100000">
                      <a:srgbClr val="777777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215" name="椭圆 51214"/>
                <p:cNvSpPr/>
                <p:nvPr/>
              </p:nvSpPr>
              <p:spPr>
                <a:xfrm>
                  <a:off x="1544" y="1361"/>
                  <a:ext cx="90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77777"/>
                    </a:gs>
                    <a:gs pos="100000">
                      <a:srgbClr val="777777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216" name="椭圆 51215"/>
                <p:cNvSpPr/>
                <p:nvPr/>
              </p:nvSpPr>
              <p:spPr>
                <a:xfrm>
                  <a:off x="268" y="219"/>
                  <a:ext cx="90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77777"/>
                    </a:gs>
                    <a:gs pos="100000">
                      <a:srgbClr val="777777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217" name="椭圆 51216"/>
                <p:cNvSpPr/>
                <p:nvPr/>
              </p:nvSpPr>
              <p:spPr>
                <a:xfrm>
                  <a:off x="268" y="1361"/>
                  <a:ext cx="90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77777"/>
                    </a:gs>
                    <a:gs pos="100000">
                      <a:srgbClr val="777777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51218" name="文本框 51217"/>
              <p:cNvSpPr txBox="1"/>
              <p:nvPr/>
            </p:nvSpPr>
            <p:spPr>
              <a:xfrm>
                <a:off x="1584" y="1678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1219" name="文本框 51218"/>
              <p:cNvSpPr txBox="1"/>
              <p:nvPr/>
            </p:nvSpPr>
            <p:spPr>
              <a:xfrm>
                <a:off x="359" y="0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  <a:endPara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1220" name="文本框 51219"/>
              <p:cNvSpPr txBox="1"/>
              <p:nvPr/>
            </p:nvSpPr>
            <p:spPr>
              <a:xfrm>
                <a:off x="1629" y="1134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B</a:t>
                </a:r>
                <a:endPara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1221" name="文本框 51220"/>
              <p:cNvSpPr txBox="1"/>
              <p:nvPr/>
            </p:nvSpPr>
            <p:spPr>
              <a:xfrm>
                <a:off x="314" y="1451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  <a:endPara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1222" name="组合 51221"/>
            <p:cNvGrpSpPr/>
            <p:nvPr/>
          </p:nvGrpSpPr>
          <p:grpSpPr>
            <a:xfrm>
              <a:off x="544" y="317"/>
              <a:ext cx="227" cy="227"/>
              <a:chOff x="0" y="0"/>
              <a:chExt cx="227" cy="227"/>
            </a:xfrm>
          </p:grpSpPr>
          <p:sp>
            <p:nvSpPr>
              <p:cNvPr id="51223" name="直接连接符 51222"/>
              <p:cNvSpPr/>
              <p:nvPr/>
            </p:nvSpPr>
            <p:spPr>
              <a:xfrm flipH="1">
                <a:off x="0" y="137"/>
                <a:ext cx="91" cy="90"/>
              </a:xfrm>
              <a:prstGeom prst="line">
                <a:avLst/>
              </a:prstGeom>
              <a:ln w="254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224" name="椭圆 51223"/>
              <p:cNvSpPr/>
              <p:nvPr/>
            </p:nvSpPr>
            <p:spPr>
              <a:xfrm>
                <a:off x="46" y="0"/>
                <a:ext cx="181" cy="181"/>
              </a:xfrm>
              <a:prstGeom prst="ellipse">
                <a:avLst/>
              </a:prstGeom>
              <a:solidFill>
                <a:srgbClr val="4D4D4D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1225" name="组合 51224"/>
            <p:cNvGrpSpPr/>
            <p:nvPr/>
          </p:nvGrpSpPr>
          <p:grpSpPr>
            <a:xfrm>
              <a:off x="582" y="1352"/>
              <a:ext cx="136" cy="308"/>
              <a:chOff x="0" y="0"/>
              <a:chExt cx="136" cy="308"/>
            </a:xfrm>
          </p:grpSpPr>
          <p:sp>
            <p:nvSpPr>
              <p:cNvPr id="51226" name="直接连接符 51225"/>
              <p:cNvSpPr/>
              <p:nvPr/>
            </p:nvSpPr>
            <p:spPr>
              <a:xfrm>
                <a:off x="53" y="0"/>
                <a:ext cx="0" cy="136"/>
              </a:xfrm>
              <a:prstGeom prst="line">
                <a:avLst/>
              </a:prstGeom>
              <a:ln w="254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227" name="矩形 51226"/>
              <p:cNvSpPr/>
              <p:nvPr/>
            </p:nvSpPr>
            <p:spPr>
              <a:xfrm>
                <a:off x="0" y="172"/>
                <a:ext cx="136" cy="136"/>
              </a:xfrm>
              <a:prstGeom prst="rect">
                <a:avLst/>
              </a:prstGeom>
              <a:solidFill>
                <a:srgbClr val="4D4D4D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51228" name="任意多边形 51227"/>
            <p:cNvSpPr/>
            <p:nvPr/>
          </p:nvSpPr>
          <p:spPr>
            <a:xfrm flipH="1">
              <a:off x="1261" y="1170"/>
              <a:ext cx="90" cy="227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solidFill>
                <a:srgbClr val="003366"/>
              </a:solidFill>
              <a:prstDash val="solid"/>
              <a:headEnd type="triangle" w="sm" len="lg"/>
              <a:tailEnd type="triangle" w="sm" len="lg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29" name="文本框 51228"/>
            <p:cNvSpPr txBox="1"/>
            <p:nvPr/>
          </p:nvSpPr>
          <p:spPr>
            <a:xfrm>
              <a:off x="862" y="1089"/>
              <a:ext cx="63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45°</a:t>
              </a:r>
              <a:endPara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51230" name="组合 51229"/>
            <p:cNvGrpSpPr/>
            <p:nvPr/>
          </p:nvGrpSpPr>
          <p:grpSpPr>
            <a:xfrm>
              <a:off x="907" y="454"/>
              <a:ext cx="454" cy="362"/>
              <a:chOff x="0" y="0"/>
              <a:chExt cx="454" cy="362"/>
            </a:xfrm>
          </p:grpSpPr>
          <p:sp>
            <p:nvSpPr>
              <p:cNvPr id="51231" name="直接连接符 51230"/>
              <p:cNvSpPr/>
              <p:nvPr/>
            </p:nvSpPr>
            <p:spPr>
              <a:xfrm flipV="1">
                <a:off x="0" y="272"/>
                <a:ext cx="182" cy="90"/>
              </a:xfrm>
              <a:prstGeom prst="line">
                <a:avLst/>
              </a:prstGeom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232" name="文本框 51231"/>
              <p:cNvSpPr txBox="1"/>
              <p:nvPr/>
            </p:nvSpPr>
            <p:spPr>
              <a:xfrm>
                <a:off x="99" y="0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endPara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1233" name="组合 51232"/>
            <p:cNvGrpSpPr/>
            <p:nvPr/>
          </p:nvGrpSpPr>
          <p:grpSpPr>
            <a:xfrm>
              <a:off x="907" y="1405"/>
              <a:ext cx="446" cy="380"/>
              <a:chOff x="0" y="0"/>
              <a:chExt cx="446" cy="380"/>
            </a:xfrm>
          </p:grpSpPr>
          <p:sp>
            <p:nvSpPr>
              <p:cNvPr id="51234" name="直接连接符 51233"/>
              <p:cNvSpPr/>
              <p:nvPr/>
            </p:nvSpPr>
            <p:spPr>
              <a:xfrm>
                <a:off x="0" y="0"/>
                <a:ext cx="91" cy="92"/>
              </a:xfrm>
              <a:prstGeom prst="line">
                <a:avLst/>
              </a:prstGeom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235" name="文本框 51234"/>
              <p:cNvSpPr txBox="1"/>
              <p:nvPr/>
            </p:nvSpPr>
            <p:spPr>
              <a:xfrm>
                <a:off x="91" y="92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endPara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1236" name="组合 51235"/>
            <p:cNvGrpSpPr/>
            <p:nvPr/>
          </p:nvGrpSpPr>
          <p:grpSpPr>
            <a:xfrm>
              <a:off x="160" y="1678"/>
              <a:ext cx="1779" cy="1361"/>
              <a:chOff x="0" y="0"/>
              <a:chExt cx="1779" cy="1361"/>
            </a:xfrm>
          </p:grpSpPr>
          <p:grpSp>
            <p:nvGrpSpPr>
              <p:cNvPr id="51237" name="组合 51236"/>
              <p:cNvGrpSpPr/>
              <p:nvPr/>
            </p:nvGrpSpPr>
            <p:grpSpPr>
              <a:xfrm>
                <a:off x="0" y="0"/>
                <a:ext cx="1779" cy="1361"/>
                <a:chOff x="0" y="0"/>
                <a:chExt cx="1779" cy="1361"/>
              </a:xfrm>
            </p:grpSpPr>
            <p:sp>
              <p:nvSpPr>
                <p:cNvPr id="51238" name="文本框 51237"/>
                <p:cNvSpPr txBox="1"/>
                <p:nvPr/>
              </p:nvSpPr>
              <p:spPr>
                <a:xfrm>
                  <a:off x="1424" y="0"/>
                  <a:ext cx="3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chemeClr val="tx2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F</a:t>
                  </a:r>
                  <a:endParaRPr lang="en-US" altLang="zh-CN" sz="2400" b="1" baseline="-25000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grpSp>
              <p:nvGrpSpPr>
                <p:cNvPr id="51239" name="组合 51238"/>
                <p:cNvGrpSpPr/>
                <p:nvPr/>
              </p:nvGrpSpPr>
              <p:grpSpPr>
                <a:xfrm>
                  <a:off x="801" y="665"/>
                  <a:ext cx="307" cy="179"/>
                  <a:chOff x="0" y="0"/>
                  <a:chExt cx="307" cy="179"/>
                </a:xfrm>
              </p:grpSpPr>
              <p:sp>
                <p:nvSpPr>
                  <p:cNvPr id="51240" name="圆柱形 51239"/>
                  <p:cNvSpPr/>
                  <p:nvPr/>
                </p:nvSpPr>
                <p:spPr>
                  <a:xfrm rot="5400000">
                    <a:off x="109" y="8"/>
                    <a:ext cx="68" cy="269"/>
                  </a:xfrm>
                  <a:prstGeom prst="can">
                    <a:avLst>
                      <a:gd name="adj" fmla="val 11718"/>
                    </a:avLst>
                  </a:prstGeom>
                  <a:gradFill rotWithShape="1">
                    <a:gsLst>
                      <a:gs pos="0">
                        <a:srgbClr val="777777"/>
                      </a:gs>
                      <a:gs pos="50000">
                        <a:srgbClr val="777777">
                          <a:gamma/>
                          <a:shade val="46275"/>
                          <a:invGamma/>
                        </a:srgbClr>
                      </a:gs>
                      <a:gs pos="100000">
                        <a:srgbClr val="777777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1241" name="圆柱形 51240"/>
                  <p:cNvSpPr/>
                  <p:nvPr/>
                </p:nvSpPr>
                <p:spPr>
                  <a:xfrm rot="7885420">
                    <a:off x="117" y="-119"/>
                    <a:ext cx="57" cy="296"/>
                  </a:xfrm>
                  <a:prstGeom prst="can">
                    <a:avLst>
                      <a:gd name="adj" fmla="val 0"/>
                    </a:avLst>
                  </a:prstGeom>
                  <a:gradFill rotWithShape="1">
                    <a:gsLst>
                      <a:gs pos="0">
                        <a:srgbClr val="777777"/>
                      </a:gs>
                      <a:gs pos="50000">
                        <a:srgbClr val="777777">
                          <a:gamma/>
                          <a:shade val="46275"/>
                          <a:invGamma/>
                        </a:srgbClr>
                      </a:gs>
                      <a:gs pos="100000">
                        <a:srgbClr val="777777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1242" name="椭圆 51241"/>
                  <p:cNvSpPr/>
                  <p:nvPr/>
                </p:nvSpPr>
                <p:spPr>
                  <a:xfrm>
                    <a:off x="217" y="89"/>
                    <a:ext cx="90" cy="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77777"/>
                      </a:gs>
                      <a:gs pos="100000">
                        <a:srgbClr val="777777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51243" name="文本框 51242"/>
                <p:cNvSpPr txBox="1"/>
                <p:nvPr/>
              </p:nvSpPr>
              <p:spPr>
                <a:xfrm>
                  <a:off x="1073" y="528"/>
                  <a:ext cx="3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chemeClr val="tx2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B</a:t>
                  </a:r>
                  <a:endParaRPr lang="en-US" altLang="zh-CN" sz="2400" b="1" baseline="-25000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51244" name="直接连接符 51243"/>
                <p:cNvSpPr/>
                <p:nvPr/>
              </p:nvSpPr>
              <p:spPr>
                <a:xfrm>
                  <a:off x="1071" y="825"/>
                  <a:ext cx="0" cy="499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stealth" w="med" len="lg"/>
                </a:ln>
              </p:spPr>
            </p:sp>
            <p:sp>
              <p:nvSpPr>
                <p:cNvPr id="51245" name="文本框 51244"/>
                <p:cNvSpPr txBox="1"/>
                <p:nvPr/>
              </p:nvSpPr>
              <p:spPr>
                <a:xfrm>
                  <a:off x="1055" y="1073"/>
                  <a:ext cx="355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chemeClr val="tx2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F</a:t>
                  </a:r>
                  <a:endParaRPr lang="en-US" altLang="zh-CN" sz="2400" b="1" baseline="-25000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51246" name="直接连接符 51245"/>
                <p:cNvSpPr/>
                <p:nvPr/>
              </p:nvSpPr>
              <p:spPr>
                <a:xfrm flipH="1">
                  <a:off x="366" y="808"/>
                  <a:ext cx="454" cy="0"/>
                </a:xfrm>
                <a:prstGeom prst="line">
                  <a:avLst/>
                </a:prstGeom>
                <a:ln w="38100" cap="flat" cmpd="sng">
                  <a:solidFill>
                    <a:srgbClr val="008000"/>
                  </a:solidFill>
                  <a:prstDash val="solid"/>
                  <a:headEnd type="none" w="med" len="med"/>
                  <a:tailEnd type="stealth" w="med" len="lg"/>
                </a:ln>
              </p:spPr>
            </p:sp>
            <p:sp>
              <p:nvSpPr>
                <p:cNvPr id="51247" name="直接连接符 51246"/>
                <p:cNvSpPr/>
                <p:nvPr/>
              </p:nvSpPr>
              <p:spPr>
                <a:xfrm flipH="1" flipV="1">
                  <a:off x="520" y="327"/>
                  <a:ext cx="318" cy="272"/>
                </a:xfrm>
                <a:prstGeom prst="line">
                  <a:avLst/>
                </a:prstGeom>
                <a:ln w="38100" cap="flat" cmpd="sng">
                  <a:solidFill>
                    <a:srgbClr val="008000"/>
                  </a:solidFill>
                  <a:prstDash val="solid"/>
                  <a:headEnd type="none" w="med" len="med"/>
                  <a:tailEnd type="stealth" w="med" len="lg"/>
                </a:ln>
              </p:spPr>
            </p:sp>
            <p:graphicFrame>
              <p:nvGraphicFramePr>
                <p:cNvPr id="51248" name="对象 51247"/>
                <p:cNvGraphicFramePr>
                  <a:graphicFrameLocks noChangeAspect="1"/>
                </p:cNvGraphicFramePr>
                <p:nvPr/>
              </p:nvGraphicFramePr>
              <p:xfrm>
                <a:off x="158" y="105"/>
                <a:ext cx="363" cy="3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89" name="" r:id="rId10" imgW="241935" imgH="229235" progId="Equation.3">
                        <p:embed/>
                      </p:oleObj>
                    </mc:Choice>
                    <mc:Fallback>
                      <p:oleObj name="" r:id="rId10" imgW="241935" imgH="229235" progId="Equation.3">
                        <p:embed/>
                        <p:pic>
                          <p:nvPicPr>
                            <p:cNvPr id="0" name="图片 3188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58" y="105"/>
                              <a:ext cx="363" cy="342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49" name="对象 51248"/>
                <p:cNvGraphicFramePr>
                  <a:graphicFrameLocks noChangeAspect="1"/>
                </p:cNvGraphicFramePr>
                <p:nvPr/>
              </p:nvGraphicFramePr>
              <p:xfrm>
                <a:off x="0" y="626"/>
                <a:ext cx="384" cy="32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0" name="" r:id="rId12" imgW="267335" imgH="228600" progId="Equation.3">
                        <p:embed/>
                      </p:oleObj>
                    </mc:Choice>
                    <mc:Fallback>
                      <p:oleObj name="" r:id="rId12" imgW="267335" imgH="228600" progId="Equation.3">
                        <p:embed/>
                        <p:pic>
                          <p:nvPicPr>
                            <p:cNvPr id="0" name="图片 3189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626"/>
                              <a:ext cx="384" cy="329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250" name="直接连接符 51249"/>
                <p:cNvSpPr/>
                <p:nvPr/>
              </p:nvSpPr>
              <p:spPr>
                <a:xfrm>
                  <a:off x="1065" y="799"/>
                  <a:ext cx="40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sm" len="lg"/>
                </a:ln>
              </p:spPr>
            </p:sp>
            <p:sp>
              <p:nvSpPr>
                <p:cNvPr id="51251" name="直接连接符 51250"/>
                <p:cNvSpPr/>
                <p:nvPr/>
              </p:nvSpPr>
              <p:spPr>
                <a:xfrm flipV="1">
                  <a:off x="1065" y="371"/>
                  <a:ext cx="0" cy="40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sm" len="lg"/>
                </a:ln>
              </p:spPr>
            </p:sp>
            <p:graphicFrame>
              <p:nvGraphicFramePr>
                <p:cNvPr id="51252" name="对象 51251"/>
                <p:cNvGraphicFramePr>
                  <a:graphicFrameLocks noChangeAspect="1"/>
                </p:cNvGraphicFramePr>
                <p:nvPr/>
              </p:nvGraphicFramePr>
              <p:xfrm>
                <a:off x="1451" y="701"/>
                <a:ext cx="191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1" name="" r:id="rId14" imgW="127000" imgH="139700" progId="Equation.3">
                        <p:embed/>
                      </p:oleObj>
                    </mc:Choice>
                    <mc:Fallback>
                      <p:oleObj name="" r:id="rId14" imgW="127000" imgH="139700" progId="Equation.3">
                        <p:embed/>
                        <p:pic>
                          <p:nvPicPr>
                            <p:cNvPr id="0" name="图片 3190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51" y="701"/>
                              <a:ext cx="191" cy="209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53" name="对象 51252"/>
                <p:cNvGraphicFramePr>
                  <a:graphicFrameLocks noChangeAspect="1"/>
                </p:cNvGraphicFramePr>
                <p:nvPr/>
              </p:nvGraphicFramePr>
              <p:xfrm>
                <a:off x="1101" y="208"/>
                <a:ext cx="210" cy="2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2" name="" r:id="rId16" imgW="139700" imgH="165735" progId="Equation.3">
                        <p:embed/>
                      </p:oleObj>
                    </mc:Choice>
                    <mc:Fallback>
                      <p:oleObj name="" r:id="rId16" imgW="139700" imgH="165735" progId="Equation.3">
                        <p:embed/>
                        <p:pic>
                          <p:nvPicPr>
                            <p:cNvPr id="0" name="图片 3191"/>
                            <p:cNvPicPr/>
                            <p:nvPr/>
                          </p:nvPicPr>
                          <p:blipFill>
                            <a:blip r:embed="rId1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01" y="208"/>
                              <a:ext cx="210" cy="247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1254" name="文本框 51253"/>
              <p:cNvSpPr txBox="1"/>
              <p:nvPr/>
            </p:nvSpPr>
            <p:spPr>
              <a:xfrm>
                <a:off x="467" y="544"/>
                <a:ext cx="63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0000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45°</a:t>
                </a:r>
                <a:endParaRPr lang="en-US" altLang="zh-CN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51255" name="动作按钮: 后退或前一项 51254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56" name="动作按钮: 前进或下一项 51255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57" name="动作按钮: 第一张 51256">
            <a:hlinkClick r:id="rId18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文本框 52225"/>
          <p:cNvSpPr txBox="1"/>
          <p:nvPr/>
        </p:nvSpPr>
        <p:spPr>
          <a:xfrm>
            <a:off x="533400" y="0"/>
            <a:ext cx="81391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轴向拉伸或压缩时横截面上的内力和应力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27" name="矩形 52226"/>
          <p:cNvSpPr/>
          <p:nvPr/>
        </p:nvSpPr>
        <p:spPr>
          <a:xfrm>
            <a:off x="3770313" y="914400"/>
            <a:ext cx="12588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例题</a:t>
            </a:r>
            <a:r>
              <a:rPr lang="en-US" altLang="zh-CN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endParaRPr lang="en-US" altLang="zh-CN" sz="2400" b="1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28" name="文本框 52227"/>
          <p:cNvSpPr txBox="1"/>
          <p:nvPr/>
        </p:nvSpPr>
        <p:spPr>
          <a:xfrm>
            <a:off x="4343400" y="900113"/>
            <a:ext cx="4876800" cy="1614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    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悬臂吊车的斜杆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为直径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d=20mm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的钢杆，载荷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W=15kN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。当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移到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点时，求斜杆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横截面上的应力。</a:t>
            </a:r>
            <a:endParaRPr lang="zh-CN" altLang="en-US" sz="24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29" name="文本框 52228"/>
          <p:cNvSpPr txBox="1"/>
          <p:nvPr/>
        </p:nvSpPr>
        <p:spPr>
          <a:xfrm>
            <a:off x="4206875" y="2590800"/>
            <a:ext cx="7461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chemeClr val="tx2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解：</a:t>
            </a:r>
            <a:endParaRPr lang="zh-CN" altLang="en-US" sz="2800" b="1">
              <a:solidFill>
                <a:schemeClr val="tx2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52230" name="文本框 52229"/>
          <p:cNvSpPr txBox="1"/>
          <p:nvPr/>
        </p:nvSpPr>
        <p:spPr>
          <a:xfrm>
            <a:off x="4784725" y="2667000"/>
            <a:ext cx="428307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当载荷</a:t>
            </a:r>
            <a:r>
              <a:rPr lang="en-US" altLang="zh-CN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</a:t>
            </a:r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移到</a:t>
            </a:r>
            <a:r>
              <a:rPr lang="en-US" altLang="zh-CN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点时，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斜杆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受到拉力最大，设其值为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2400" b="1" baseline="-2500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max</a:t>
            </a:r>
            <a:r>
              <a:rPr lang="zh-CN" altLang="en-US" sz="2400" b="1" baseline="-2500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 baseline="-25000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31" name="文本框 52230"/>
          <p:cNvSpPr txBox="1"/>
          <p:nvPr/>
        </p:nvSpPr>
        <p:spPr>
          <a:xfrm>
            <a:off x="4683125" y="3733800"/>
            <a:ext cx="20224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讨论横梁平衡</a:t>
            </a:r>
            <a:endParaRPr lang="zh-CN" altLang="en-US" sz="2400" b="1">
              <a:solidFill>
                <a:srgbClr val="00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aphicFrame>
        <p:nvGraphicFramePr>
          <p:cNvPr id="52232" name="对象 52231"/>
          <p:cNvGraphicFramePr>
            <a:graphicFrameLocks noChangeAspect="1"/>
          </p:cNvGraphicFramePr>
          <p:nvPr/>
        </p:nvGraphicFramePr>
        <p:xfrm>
          <a:off x="6858000" y="3689350"/>
          <a:ext cx="1447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" r:id="rId2" imgW="660400" imgH="254000" progId="Equation.DSMT4">
                  <p:embed/>
                </p:oleObj>
              </mc:Choice>
              <mc:Fallback>
                <p:oleObj name="" r:id="rId2" imgW="660400" imgH="254000" progId="Equation.DSMT4">
                  <p:embed/>
                  <p:pic>
                    <p:nvPicPr>
                      <p:cNvPr id="0" name="图片 319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0" y="3689350"/>
                        <a:ext cx="1447800" cy="55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对象 52232"/>
          <p:cNvGraphicFramePr>
            <a:graphicFrameLocks noChangeAspect="1"/>
          </p:cNvGraphicFramePr>
          <p:nvPr/>
        </p:nvGraphicFramePr>
        <p:xfrm>
          <a:off x="4559300" y="4419600"/>
          <a:ext cx="43561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" r:id="rId4" imgW="1700530" imgH="254000" progId="Equation.DSMT4">
                  <p:embed/>
                </p:oleObj>
              </mc:Choice>
              <mc:Fallback>
                <p:oleObj name="" r:id="rId4" imgW="1700530" imgH="254000" progId="Equation.DSMT4">
                  <p:embed/>
                  <p:pic>
                    <p:nvPicPr>
                      <p:cNvPr id="0" name="图片 319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9300" y="4419600"/>
                        <a:ext cx="4356100" cy="650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对象 52233"/>
          <p:cNvGraphicFramePr>
            <a:graphicFrameLocks noChangeAspect="1"/>
          </p:cNvGraphicFramePr>
          <p:nvPr/>
        </p:nvGraphicFramePr>
        <p:xfrm>
          <a:off x="5410200" y="51054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" r:id="rId6" imgW="788035" imgH="393700" progId="Equation.DSMT4">
                  <p:embed/>
                </p:oleObj>
              </mc:Choice>
              <mc:Fallback>
                <p:oleObj name="" r:id="rId6" imgW="788035" imgH="393700" progId="Equation.DSMT4">
                  <p:embed/>
                  <p:pic>
                    <p:nvPicPr>
                      <p:cNvPr id="0" name="图片 319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0200" y="5105400"/>
                        <a:ext cx="1981200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5" name="动作按钮: 后退或前一项 52234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36" name="动作按钮: 前进或下一项 52235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37" name="动作按钮: 第一张 52236">
            <a:hlinkClick r:id="rId8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2238" name="组合 52237"/>
          <p:cNvGrpSpPr/>
          <p:nvPr/>
        </p:nvGrpSpPr>
        <p:grpSpPr>
          <a:xfrm>
            <a:off x="84138" y="304800"/>
            <a:ext cx="4106862" cy="4308475"/>
            <a:chOff x="0" y="0"/>
            <a:chExt cx="2587" cy="2714"/>
          </a:xfrm>
        </p:grpSpPr>
        <p:sp>
          <p:nvSpPr>
            <p:cNvPr id="52239" name="直接连接符 52238"/>
            <p:cNvSpPr/>
            <p:nvPr/>
          </p:nvSpPr>
          <p:spPr>
            <a:xfrm>
              <a:off x="637" y="1256"/>
              <a:ext cx="195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lgDashDotDot"/>
              <a:headEnd type="none" w="med" len="med"/>
              <a:tailEnd type="none" w="med" len="med"/>
            </a:ln>
          </p:spPr>
        </p:sp>
        <p:sp>
          <p:nvSpPr>
            <p:cNvPr id="52240" name="文本框 52239"/>
            <p:cNvSpPr txBox="1"/>
            <p:nvPr/>
          </p:nvSpPr>
          <p:spPr>
            <a:xfrm rot="16200000">
              <a:off x="-111" y="851"/>
              <a:ext cx="45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0.8m</a:t>
              </a:r>
              <a:endParaRPr lang="en-US" altLang="zh-CN">
                <a:latin typeface="Times New Roman" panose="02020603050405020304" pitchFamily="18" charset="0"/>
              </a:endParaRPr>
            </a:p>
          </p:txBody>
        </p:sp>
        <p:grpSp>
          <p:nvGrpSpPr>
            <p:cNvPr id="52241" name="组合 52240"/>
            <p:cNvGrpSpPr/>
            <p:nvPr/>
          </p:nvGrpSpPr>
          <p:grpSpPr>
            <a:xfrm>
              <a:off x="125" y="0"/>
              <a:ext cx="2404" cy="2714"/>
              <a:chOff x="0" y="0"/>
              <a:chExt cx="2404" cy="2714"/>
            </a:xfrm>
          </p:grpSpPr>
          <p:grpSp>
            <p:nvGrpSpPr>
              <p:cNvPr id="52242" name="组合 52241"/>
              <p:cNvGrpSpPr/>
              <p:nvPr/>
            </p:nvGrpSpPr>
            <p:grpSpPr>
              <a:xfrm>
                <a:off x="139" y="0"/>
                <a:ext cx="456" cy="1791"/>
                <a:chOff x="0" y="0"/>
                <a:chExt cx="456" cy="1791"/>
              </a:xfrm>
            </p:grpSpPr>
            <p:grpSp>
              <p:nvGrpSpPr>
                <p:cNvPr id="52243" name="组合 52242"/>
                <p:cNvGrpSpPr/>
                <p:nvPr/>
              </p:nvGrpSpPr>
              <p:grpSpPr>
                <a:xfrm>
                  <a:off x="110" y="0"/>
                  <a:ext cx="227" cy="1791"/>
                  <a:chOff x="0" y="0"/>
                  <a:chExt cx="227" cy="1791"/>
                </a:xfrm>
              </p:grpSpPr>
              <p:sp>
                <p:nvSpPr>
                  <p:cNvPr id="52244" name="直接连接符 52243"/>
                  <p:cNvSpPr/>
                  <p:nvPr/>
                </p:nvSpPr>
                <p:spPr>
                  <a:xfrm>
                    <a:off x="42" y="271"/>
                    <a:ext cx="0" cy="1249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45" name="直接连接符 52244"/>
                  <p:cNvSpPr/>
                  <p:nvPr/>
                </p:nvSpPr>
                <p:spPr>
                  <a:xfrm>
                    <a:off x="194" y="280"/>
                    <a:ext cx="0" cy="125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46" name="未知"/>
                  <p:cNvSpPr/>
                  <p:nvPr/>
                </p:nvSpPr>
                <p:spPr>
                  <a:xfrm>
                    <a:off x="37" y="265"/>
                    <a:ext cx="159" cy="64"/>
                  </a:xfrm>
                  <a:custGeom>
                    <a:avLst/>
                    <a:gdLst/>
                    <a:ahLst/>
                    <a:cxnLst/>
                    <a:pathLst>
                      <a:path w="227" h="99">
                        <a:moveTo>
                          <a:pt x="0" y="53"/>
                        </a:moveTo>
                        <a:cubicBezTo>
                          <a:pt x="34" y="26"/>
                          <a:pt x="68" y="0"/>
                          <a:pt x="91" y="8"/>
                        </a:cubicBezTo>
                        <a:cubicBezTo>
                          <a:pt x="114" y="16"/>
                          <a:pt x="113" y="99"/>
                          <a:pt x="136" y="99"/>
                        </a:cubicBezTo>
                        <a:cubicBezTo>
                          <a:pt x="159" y="99"/>
                          <a:pt x="204" y="23"/>
                          <a:pt x="227" y="8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247" name="未知"/>
                  <p:cNvSpPr/>
                  <p:nvPr/>
                </p:nvSpPr>
                <p:spPr>
                  <a:xfrm>
                    <a:off x="42" y="1500"/>
                    <a:ext cx="159" cy="65"/>
                  </a:xfrm>
                  <a:custGeom>
                    <a:avLst/>
                    <a:gdLst/>
                    <a:ahLst/>
                    <a:cxnLst/>
                    <a:pathLst>
                      <a:path w="227" h="99">
                        <a:moveTo>
                          <a:pt x="0" y="53"/>
                        </a:moveTo>
                        <a:cubicBezTo>
                          <a:pt x="34" y="26"/>
                          <a:pt x="68" y="0"/>
                          <a:pt x="91" y="8"/>
                        </a:cubicBezTo>
                        <a:cubicBezTo>
                          <a:pt x="114" y="16"/>
                          <a:pt x="113" y="99"/>
                          <a:pt x="136" y="99"/>
                        </a:cubicBezTo>
                        <a:cubicBezTo>
                          <a:pt x="159" y="99"/>
                          <a:pt x="204" y="23"/>
                          <a:pt x="227" y="8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248" name="直接连接符 52247"/>
                  <p:cNvSpPr/>
                  <p:nvPr/>
                </p:nvSpPr>
                <p:spPr>
                  <a:xfrm>
                    <a:off x="111" y="0"/>
                    <a:ext cx="0" cy="1791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lgDashDot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49" name="矩形 52248"/>
                  <p:cNvSpPr/>
                  <p:nvPr/>
                </p:nvSpPr>
                <p:spPr>
                  <a:xfrm>
                    <a:off x="0" y="1206"/>
                    <a:ext cx="227" cy="109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250" name="矩形 52249"/>
                  <p:cNvSpPr/>
                  <p:nvPr/>
                </p:nvSpPr>
                <p:spPr>
                  <a:xfrm>
                    <a:off x="0" y="461"/>
                    <a:ext cx="227" cy="109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251" name="椭圆 52250"/>
                  <p:cNvSpPr/>
                  <p:nvPr/>
                </p:nvSpPr>
                <p:spPr>
                  <a:xfrm>
                    <a:off x="103" y="264"/>
                    <a:ext cx="91" cy="61"/>
                  </a:xfrm>
                  <a:prstGeom prst="ellipse">
                    <a:avLst/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252" name="椭圆 52251"/>
                  <p:cNvSpPr/>
                  <p:nvPr/>
                </p:nvSpPr>
                <p:spPr>
                  <a:xfrm>
                    <a:off x="42" y="1496"/>
                    <a:ext cx="91" cy="61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253" name="直接连接符 52252"/>
                  <p:cNvSpPr/>
                  <p:nvPr/>
                </p:nvSpPr>
                <p:spPr>
                  <a:xfrm>
                    <a:off x="103" y="255"/>
                    <a:ext cx="46" cy="4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54" name="直接连接符 52253"/>
                  <p:cNvSpPr/>
                  <p:nvPr/>
                </p:nvSpPr>
                <p:spPr>
                  <a:xfrm>
                    <a:off x="141" y="266"/>
                    <a:ext cx="46" cy="4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55" name="直接连接符 52254"/>
                  <p:cNvSpPr/>
                  <p:nvPr/>
                </p:nvSpPr>
                <p:spPr>
                  <a:xfrm>
                    <a:off x="71" y="1499"/>
                    <a:ext cx="46" cy="4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56" name="直接连接符 52255"/>
                  <p:cNvSpPr/>
                  <p:nvPr/>
                </p:nvSpPr>
                <p:spPr>
                  <a:xfrm>
                    <a:off x="55" y="1517"/>
                    <a:ext cx="46" cy="4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52257" name="组合 52256"/>
                <p:cNvGrpSpPr/>
                <p:nvPr/>
              </p:nvGrpSpPr>
              <p:grpSpPr>
                <a:xfrm>
                  <a:off x="0" y="461"/>
                  <a:ext cx="115" cy="109"/>
                  <a:chOff x="0" y="0"/>
                  <a:chExt cx="115" cy="109"/>
                </a:xfrm>
              </p:grpSpPr>
              <p:sp>
                <p:nvSpPr>
                  <p:cNvPr id="52258" name="直接连接符 52257"/>
                  <p:cNvSpPr/>
                  <p:nvPr/>
                </p:nvSpPr>
                <p:spPr>
                  <a:xfrm>
                    <a:off x="24" y="0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59" name="直接连接符 52258"/>
                  <p:cNvSpPr/>
                  <p:nvPr/>
                </p:nvSpPr>
                <p:spPr>
                  <a:xfrm>
                    <a:off x="24" y="104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60" name="任意多边形 52259"/>
                  <p:cNvSpPr/>
                  <p:nvPr/>
                </p:nvSpPr>
                <p:spPr>
                  <a:xfrm flipH="1">
                    <a:off x="0" y="0"/>
                    <a:ext cx="61" cy="109"/>
                  </a:xfrm>
                  <a:custGeom>
                    <a:avLst/>
                    <a:gdLst>
                      <a:gd name="txL" fmla="*/ 0 w 21600"/>
                      <a:gd name="txT" fmla="*/ 0 h 38076"/>
                      <a:gd name="txR" fmla="*/ 21600 w 21600"/>
                      <a:gd name="txB" fmla="*/ 38076 h 38076"/>
                    </a:gdLst>
                    <a:ahLst/>
                    <a:cxnLst>
                      <a:cxn ang="270">
                        <a:pos x="11349" y="0"/>
                      </a:cxn>
                      <a:cxn ang="90">
                        <a:pos x="8863" y="38075"/>
                      </a:cxn>
                      <a:cxn ang="180">
                        <a:pos x="0" y="18378"/>
                      </a:cxn>
                    </a:cxnLst>
                    <a:rect l="txL" t="txT" r="txR" b="txB"/>
                    <a:pathLst>
                      <a:path w="21600" h="38076" fill="none">
                        <a:moveTo>
                          <a:pt x="11349" y="0"/>
                        </a:moveTo>
                        <a:arcTo wR="21600" hR="21600" stAng="-3498201" swAng="7444631"/>
                      </a:path>
                      <a:path w="21600" h="38076" stroke="0">
                        <a:moveTo>
                          <a:pt x="11349" y="0"/>
                        </a:moveTo>
                        <a:arcTo wR="21600" hR="21600" stAng="-3498201" swAng="7444631"/>
                        <a:lnTo>
                          <a:pt x="0" y="1837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261" name="椭圆 52260"/>
                  <p:cNvSpPr/>
                  <p:nvPr/>
                </p:nvSpPr>
                <p:spPr>
                  <a:xfrm>
                    <a:off x="24" y="25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52262" name="组合 52261"/>
                <p:cNvGrpSpPr/>
                <p:nvPr/>
              </p:nvGrpSpPr>
              <p:grpSpPr>
                <a:xfrm>
                  <a:off x="8" y="1206"/>
                  <a:ext cx="115" cy="109"/>
                  <a:chOff x="0" y="0"/>
                  <a:chExt cx="115" cy="109"/>
                </a:xfrm>
              </p:grpSpPr>
              <p:sp>
                <p:nvSpPr>
                  <p:cNvPr id="52263" name="直接连接符 52262"/>
                  <p:cNvSpPr/>
                  <p:nvPr/>
                </p:nvSpPr>
                <p:spPr>
                  <a:xfrm>
                    <a:off x="24" y="0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64" name="直接连接符 52263"/>
                  <p:cNvSpPr/>
                  <p:nvPr/>
                </p:nvSpPr>
                <p:spPr>
                  <a:xfrm>
                    <a:off x="24" y="104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65" name="任意多边形 52264"/>
                  <p:cNvSpPr/>
                  <p:nvPr/>
                </p:nvSpPr>
                <p:spPr>
                  <a:xfrm flipH="1">
                    <a:off x="0" y="0"/>
                    <a:ext cx="61" cy="109"/>
                  </a:xfrm>
                  <a:custGeom>
                    <a:avLst/>
                    <a:gdLst>
                      <a:gd name="txL" fmla="*/ 0 w 21600"/>
                      <a:gd name="txT" fmla="*/ 0 h 38076"/>
                      <a:gd name="txR" fmla="*/ 21600 w 21600"/>
                      <a:gd name="txB" fmla="*/ 38076 h 38076"/>
                    </a:gdLst>
                    <a:ahLst/>
                    <a:cxnLst>
                      <a:cxn ang="270">
                        <a:pos x="11349" y="0"/>
                      </a:cxn>
                      <a:cxn ang="90">
                        <a:pos x="8863" y="38075"/>
                      </a:cxn>
                      <a:cxn ang="180">
                        <a:pos x="0" y="18378"/>
                      </a:cxn>
                    </a:cxnLst>
                    <a:rect l="txL" t="txT" r="txR" b="txB"/>
                    <a:pathLst>
                      <a:path w="21600" h="38076" fill="none">
                        <a:moveTo>
                          <a:pt x="11349" y="0"/>
                        </a:moveTo>
                        <a:arcTo wR="21600" hR="21600" stAng="-3498201" swAng="7444631"/>
                      </a:path>
                      <a:path w="21600" h="38076" stroke="0">
                        <a:moveTo>
                          <a:pt x="11349" y="0"/>
                        </a:moveTo>
                        <a:arcTo wR="21600" hR="21600" stAng="-3498201" swAng="7444631"/>
                        <a:lnTo>
                          <a:pt x="0" y="1837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266" name="椭圆 52265"/>
                  <p:cNvSpPr/>
                  <p:nvPr/>
                </p:nvSpPr>
                <p:spPr>
                  <a:xfrm>
                    <a:off x="24" y="25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52267" name="组合 52266"/>
                <p:cNvGrpSpPr/>
                <p:nvPr/>
              </p:nvGrpSpPr>
              <p:grpSpPr>
                <a:xfrm rot="10800000">
                  <a:off x="333" y="453"/>
                  <a:ext cx="115" cy="109"/>
                  <a:chOff x="0" y="0"/>
                  <a:chExt cx="115" cy="109"/>
                </a:xfrm>
              </p:grpSpPr>
              <p:sp>
                <p:nvSpPr>
                  <p:cNvPr id="52268" name="直接连接符 52267"/>
                  <p:cNvSpPr/>
                  <p:nvPr/>
                </p:nvSpPr>
                <p:spPr>
                  <a:xfrm>
                    <a:off x="24" y="0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69" name="直接连接符 52268"/>
                  <p:cNvSpPr/>
                  <p:nvPr/>
                </p:nvSpPr>
                <p:spPr>
                  <a:xfrm>
                    <a:off x="24" y="104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70" name="任意多边形 52269"/>
                  <p:cNvSpPr/>
                  <p:nvPr/>
                </p:nvSpPr>
                <p:spPr>
                  <a:xfrm flipH="1">
                    <a:off x="0" y="0"/>
                    <a:ext cx="61" cy="109"/>
                  </a:xfrm>
                  <a:custGeom>
                    <a:avLst/>
                    <a:gdLst>
                      <a:gd name="txL" fmla="*/ 0 w 21600"/>
                      <a:gd name="txT" fmla="*/ 0 h 38076"/>
                      <a:gd name="txR" fmla="*/ 21600 w 21600"/>
                      <a:gd name="txB" fmla="*/ 38076 h 38076"/>
                    </a:gdLst>
                    <a:ahLst/>
                    <a:cxnLst>
                      <a:cxn ang="270">
                        <a:pos x="11349" y="0"/>
                      </a:cxn>
                      <a:cxn ang="90">
                        <a:pos x="8863" y="38075"/>
                      </a:cxn>
                      <a:cxn ang="180">
                        <a:pos x="0" y="18378"/>
                      </a:cxn>
                    </a:cxnLst>
                    <a:rect l="txL" t="txT" r="txR" b="txB"/>
                    <a:pathLst>
                      <a:path w="21600" h="38076" fill="none">
                        <a:moveTo>
                          <a:pt x="11349" y="0"/>
                        </a:moveTo>
                        <a:arcTo wR="21600" hR="21600" stAng="-3498201" swAng="7444631"/>
                      </a:path>
                      <a:path w="21600" h="38076" stroke="0">
                        <a:moveTo>
                          <a:pt x="11349" y="0"/>
                        </a:moveTo>
                        <a:arcTo wR="21600" hR="21600" stAng="-3498201" swAng="7444631"/>
                        <a:lnTo>
                          <a:pt x="0" y="1837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271" name="椭圆 52270"/>
                  <p:cNvSpPr/>
                  <p:nvPr/>
                </p:nvSpPr>
                <p:spPr>
                  <a:xfrm>
                    <a:off x="24" y="25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52272" name="组合 52271"/>
                <p:cNvGrpSpPr/>
                <p:nvPr/>
              </p:nvGrpSpPr>
              <p:grpSpPr>
                <a:xfrm rot="10800000">
                  <a:off x="341" y="1195"/>
                  <a:ext cx="115" cy="109"/>
                  <a:chOff x="0" y="0"/>
                  <a:chExt cx="115" cy="109"/>
                </a:xfrm>
              </p:grpSpPr>
              <p:sp>
                <p:nvSpPr>
                  <p:cNvPr id="52273" name="直接连接符 52272"/>
                  <p:cNvSpPr/>
                  <p:nvPr/>
                </p:nvSpPr>
                <p:spPr>
                  <a:xfrm>
                    <a:off x="24" y="0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74" name="直接连接符 52273"/>
                  <p:cNvSpPr/>
                  <p:nvPr/>
                </p:nvSpPr>
                <p:spPr>
                  <a:xfrm>
                    <a:off x="24" y="104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75" name="任意多边形 52274"/>
                  <p:cNvSpPr/>
                  <p:nvPr/>
                </p:nvSpPr>
                <p:spPr>
                  <a:xfrm flipH="1">
                    <a:off x="0" y="0"/>
                    <a:ext cx="61" cy="109"/>
                  </a:xfrm>
                  <a:custGeom>
                    <a:avLst/>
                    <a:gdLst>
                      <a:gd name="txL" fmla="*/ 0 w 21600"/>
                      <a:gd name="txT" fmla="*/ 0 h 38076"/>
                      <a:gd name="txR" fmla="*/ 21600 w 21600"/>
                      <a:gd name="txB" fmla="*/ 38076 h 38076"/>
                    </a:gdLst>
                    <a:ahLst/>
                    <a:cxnLst>
                      <a:cxn ang="270">
                        <a:pos x="11349" y="0"/>
                      </a:cxn>
                      <a:cxn ang="90">
                        <a:pos x="8863" y="38075"/>
                      </a:cxn>
                      <a:cxn ang="180">
                        <a:pos x="0" y="18378"/>
                      </a:cxn>
                    </a:cxnLst>
                    <a:rect l="txL" t="txT" r="txR" b="txB"/>
                    <a:pathLst>
                      <a:path w="21600" h="38076" fill="none">
                        <a:moveTo>
                          <a:pt x="11349" y="0"/>
                        </a:moveTo>
                        <a:arcTo wR="21600" hR="21600" stAng="-3498201" swAng="7444631"/>
                      </a:path>
                      <a:path w="21600" h="38076" stroke="0">
                        <a:moveTo>
                          <a:pt x="11349" y="0"/>
                        </a:moveTo>
                        <a:arcTo wR="21600" hR="21600" stAng="-3498201" swAng="7444631"/>
                        <a:lnTo>
                          <a:pt x="0" y="1837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276" name="椭圆 52275"/>
                  <p:cNvSpPr/>
                  <p:nvPr/>
                </p:nvSpPr>
                <p:spPr>
                  <a:xfrm>
                    <a:off x="24" y="25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sp>
            <p:nvSpPr>
              <p:cNvPr id="52277" name="矩形 52276"/>
              <p:cNvSpPr/>
              <p:nvPr/>
            </p:nvSpPr>
            <p:spPr>
              <a:xfrm>
                <a:off x="1825" y="1399"/>
                <a:ext cx="91" cy="589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78" name="椭圆 52277"/>
              <p:cNvSpPr/>
              <p:nvPr/>
            </p:nvSpPr>
            <p:spPr>
              <a:xfrm>
                <a:off x="1822" y="1362"/>
                <a:ext cx="91" cy="6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52279" name="组合 52278"/>
              <p:cNvGrpSpPr/>
              <p:nvPr/>
            </p:nvGrpSpPr>
            <p:grpSpPr>
              <a:xfrm>
                <a:off x="517" y="1164"/>
                <a:ext cx="1821" cy="228"/>
                <a:chOff x="0" y="0"/>
                <a:chExt cx="1821" cy="228"/>
              </a:xfrm>
            </p:grpSpPr>
            <p:grpSp>
              <p:nvGrpSpPr>
                <p:cNvPr id="52280" name="组合 52279"/>
                <p:cNvGrpSpPr/>
                <p:nvPr/>
              </p:nvGrpSpPr>
              <p:grpSpPr>
                <a:xfrm>
                  <a:off x="0" y="0"/>
                  <a:ext cx="1821" cy="181"/>
                  <a:chOff x="0" y="0"/>
                  <a:chExt cx="1821" cy="181"/>
                </a:xfrm>
              </p:grpSpPr>
              <p:sp>
                <p:nvSpPr>
                  <p:cNvPr id="52281" name="矩形 52280"/>
                  <p:cNvSpPr/>
                  <p:nvPr/>
                </p:nvSpPr>
                <p:spPr>
                  <a:xfrm>
                    <a:off x="0" y="0"/>
                    <a:ext cx="1814" cy="181"/>
                  </a:xfrm>
                  <a:prstGeom prst="rect">
                    <a:avLst/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282" name="直接连接符 52281"/>
                  <p:cNvSpPr/>
                  <p:nvPr/>
                </p:nvSpPr>
                <p:spPr>
                  <a:xfrm>
                    <a:off x="38" y="37"/>
                    <a:ext cx="1678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83" name="直接连接符 52282"/>
                  <p:cNvSpPr/>
                  <p:nvPr/>
                </p:nvSpPr>
                <p:spPr>
                  <a:xfrm>
                    <a:off x="62" y="150"/>
                    <a:ext cx="1746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84" name="直接连接符 52283"/>
                  <p:cNvSpPr/>
                  <p:nvPr/>
                </p:nvSpPr>
                <p:spPr>
                  <a:xfrm>
                    <a:off x="75" y="37"/>
                    <a:ext cx="1746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85" name="椭圆 52284"/>
                  <p:cNvSpPr/>
                  <p:nvPr/>
                </p:nvSpPr>
                <p:spPr>
                  <a:xfrm>
                    <a:off x="1642" y="69"/>
                    <a:ext cx="46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52286" name="组合 52285"/>
                <p:cNvGrpSpPr/>
                <p:nvPr/>
              </p:nvGrpSpPr>
              <p:grpSpPr>
                <a:xfrm>
                  <a:off x="1209" y="53"/>
                  <a:ext cx="275" cy="175"/>
                  <a:chOff x="0" y="0"/>
                  <a:chExt cx="275" cy="198"/>
                </a:xfrm>
              </p:grpSpPr>
              <p:sp>
                <p:nvSpPr>
                  <p:cNvPr id="52287" name="椭圆 52286"/>
                  <p:cNvSpPr/>
                  <p:nvPr/>
                </p:nvSpPr>
                <p:spPr>
                  <a:xfrm>
                    <a:off x="207" y="0"/>
                    <a:ext cx="68" cy="6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288" name="椭圆 52287"/>
                  <p:cNvSpPr/>
                  <p:nvPr/>
                </p:nvSpPr>
                <p:spPr>
                  <a:xfrm>
                    <a:off x="2" y="0"/>
                    <a:ext cx="68" cy="6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2289" name="直接连接符 52288"/>
                  <p:cNvSpPr/>
                  <p:nvPr/>
                </p:nvSpPr>
                <p:spPr>
                  <a:xfrm>
                    <a:off x="0" y="38"/>
                    <a:ext cx="272" cy="0"/>
                  </a:xfrm>
                  <a:prstGeom prst="line">
                    <a:avLst/>
                  </a:prstGeom>
                  <a:ln w="254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90" name="直接连接符 52289"/>
                  <p:cNvSpPr/>
                  <p:nvPr/>
                </p:nvSpPr>
                <p:spPr>
                  <a:xfrm>
                    <a:off x="245" y="35"/>
                    <a:ext cx="0" cy="136"/>
                  </a:xfrm>
                  <a:prstGeom prst="line">
                    <a:avLst/>
                  </a:prstGeom>
                  <a:ln w="254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91" name="直接连接符 52290"/>
                  <p:cNvSpPr/>
                  <p:nvPr/>
                </p:nvSpPr>
                <p:spPr>
                  <a:xfrm>
                    <a:off x="42" y="32"/>
                    <a:ext cx="0" cy="136"/>
                  </a:xfrm>
                  <a:prstGeom prst="line">
                    <a:avLst/>
                  </a:prstGeom>
                  <a:ln w="254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2292" name="任意多边形 52291"/>
                  <p:cNvSpPr/>
                  <p:nvPr/>
                </p:nvSpPr>
                <p:spPr>
                  <a:xfrm flipV="1">
                    <a:off x="38" y="153"/>
                    <a:ext cx="204" cy="45"/>
                  </a:xfrm>
                  <a:custGeom>
                    <a:avLst/>
                    <a:gdLst>
                      <a:gd name="txL" fmla="*/ 0 w 42199"/>
                      <a:gd name="txT" fmla="*/ 0 h 21600"/>
                      <a:gd name="txR" fmla="*/ 42199 w 42199"/>
                      <a:gd name="txB" fmla="*/ 21600 h 21600"/>
                    </a:gdLst>
                    <a:ahLst/>
                    <a:cxnLst>
                      <a:cxn ang="180">
                        <a:pos x="0" y="15101"/>
                      </a:cxn>
                      <a:cxn ang="0">
                        <a:pos x="42199" y="21600"/>
                      </a:cxn>
                      <a:cxn ang="90">
                        <a:pos x="20599" y="21600"/>
                      </a:cxn>
                    </a:cxnLst>
                    <a:rect l="txL" t="txT" r="txR" b="txB"/>
                    <a:pathLst>
                      <a:path w="42199" h="21600" fill="none">
                        <a:moveTo>
                          <a:pt x="0" y="15101"/>
                        </a:moveTo>
                        <a:arcTo wR="21600" hR="21600" stAng="-9749369" swAng="9749369"/>
                      </a:path>
                      <a:path w="42199" h="21600" stroke="0">
                        <a:moveTo>
                          <a:pt x="0" y="15101"/>
                        </a:moveTo>
                        <a:arcTo wR="21600" hR="21600" stAng="-9749369" swAng="9749369"/>
                        <a:lnTo>
                          <a:pt x="20599" y="2160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254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2293" name="组合 52292"/>
              <p:cNvGrpSpPr/>
              <p:nvPr/>
            </p:nvGrpSpPr>
            <p:grpSpPr>
              <a:xfrm>
                <a:off x="1795" y="1999"/>
                <a:ext cx="158" cy="227"/>
                <a:chOff x="0" y="0"/>
                <a:chExt cx="158" cy="227"/>
              </a:xfrm>
            </p:grpSpPr>
            <p:sp>
              <p:nvSpPr>
                <p:cNvPr id="52294" name="未知"/>
                <p:cNvSpPr/>
                <p:nvPr/>
              </p:nvSpPr>
              <p:spPr>
                <a:xfrm>
                  <a:off x="0" y="0"/>
                  <a:ext cx="158" cy="227"/>
                </a:xfrm>
                <a:custGeom>
                  <a:avLst/>
                  <a:gdLst/>
                  <a:ahLst/>
                  <a:cxnLst/>
                  <a:pathLst>
                    <a:path w="158" h="227">
                      <a:moveTo>
                        <a:pt x="52" y="0"/>
                      </a:moveTo>
                      <a:cubicBezTo>
                        <a:pt x="55" y="34"/>
                        <a:pt x="59" y="68"/>
                        <a:pt x="52" y="91"/>
                      </a:cubicBezTo>
                      <a:cubicBezTo>
                        <a:pt x="45" y="114"/>
                        <a:pt x="14" y="121"/>
                        <a:pt x="7" y="136"/>
                      </a:cubicBezTo>
                      <a:cubicBezTo>
                        <a:pt x="0" y="151"/>
                        <a:pt x="0" y="167"/>
                        <a:pt x="7" y="182"/>
                      </a:cubicBezTo>
                      <a:cubicBezTo>
                        <a:pt x="14" y="197"/>
                        <a:pt x="29" y="227"/>
                        <a:pt x="52" y="227"/>
                      </a:cubicBezTo>
                      <a:cubicBezTo>
                        <a:pt x="75" y="227"/>
                        <a:pt x="128" y="197"/>
                        <a:pt x="143" y="182"/>
                      </a:cubicBezTo>
                      <a:cubicBezTo>
                        <a:pt x="158" y="167"/>
                        <a:pt x="150" y="151"/>
                        <a:pt x="143" y="1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295" name="未知"/>
                <p:cNvSpPr/>
                <p:nvPr/>
              </p:nvSpPr>
              <p:spPr>
                <a:xfrm>
                  <a:off x="60" y="32"/>
                  <a:ext cx="91" cy="159"/>
                </a:xfrm>
                <a:custGeom>
                  <a:avLst/>
                  <a:gdLst/>
                  <a:ahLst/>
                  <a:cxnLst/>
                  <a:pathLst>
                    <a:path w="158" h="227">
                      <a:moveTo>
                        <a:pt x="52" y="0"/>
                      </a:moveTo>
                      <a:cubicBezTo>
                        <a:pt x="55" y="34"/>
                        <a:pt x="59" y="68"/>
                        <a:pt x="52" y="91"/>
                      </a:cubicBezTo>
                      <a:cubicBezTo>
                        <a:pt x="45" y="114"/>
                        <a:pt x="14" y="121"/>
                        <a:pt x="7" y="136"/>
                      </a:cubicBezTo>
                      <a:cubicBezTo>
                        <a:pt x="0" y="151"/>
                        <a:pt x="0" y="167"/>
                        <a:pt x="7" y="182"/>
                      </a:cubicBezTo>
                      <a:cubicBezTo>
                        <a:pt x="14" y="197"/>
                        <a:pt x="29" y="227"/>
                        <a:pt x="52" y="227"/>
                      </a:cubicBezTo>
                      <a:cubicBezTo>
                        <a:pt x="75" y="227"/>
                        <a:pt x="128" y="197"/>
                        <a:pt x="143" y="182"/>
                      </a:cubicBezTo>
                      <a:cubicBezTo>
                        <a:pt x="158" y="167"/>
                        <a:pt x="150" y="151"/>
                        <a:pt x="143" y="1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52296" name="组合 52295"/>
              <p:cNvGrpSpPr/>
              <p:nvPr/>
            </p:nvGrpSpPr>
            <p:grpSpPr>
              <a:xfrm>
                <a:off x="1817" y="1927"/>
                <a:ext cx="102" cy="102"/>
                <a:chOff x="0" y="0"/>
                <a:chExt cx="102" cy="102"/>
              </a:xfrm>
            </p:grpSpPr>
            <p:sp>
              <p:nvSpPr>
                <p:cNvPr id="52297" name="椭圆 52296"/>
                <p:cNvSpPr/>
                <p:nvPr/>
              </p:nvSpPr>
              <p:spPr>
                <a:xfrm>
                  <a:off x="0" y="0"/>
                  <a:ext cx="102" cy="102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298" name="椭圆 52297"/>
                <p:cNvSpPr/>
                <p:nvPr/>
              </p:nvSpPr>
              <p:spPr>
                <a:xfrm>
                  <a:off x="35" y="32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52299" name="直接连接符 52298"/>
              <p:cNvSpPr/>
              <p:nvPr/>
            </p:nvSpPr>
            <p:spPr>
              <a:xfrm>
                <a:off x="1892" y="2170"/>
                <a:ext cx="0" cy="544"/>
              </a:xfrm>
              <a:prstGeom prst="line">
                <a:avLst/>
              </a:prstGeom>
              <a:ln w="34925" cap="flat" cmpd="sng">
                <a:solidFill>
                  <a:srgbClr val="FF0000"/>
                </a:solidFill>
                <a:prstDash val="solid"/>
                <a:headEnd type="none" w="med" len="med"/>
                <a:tailEnd type="stealth" w="lg" len="lg"/>
              </a:ln>
            </p:spPr>
          </p:sp>
          <p:sp>
            <p:nvSpPr>
              <p:cNvPr id="52300" name="直接连接符 52299"/>
              <p:cNvSpPr>
                <a:spLocks noChangeAspect="1"/>
              </p:cNvSpPr>
              <p:nvPr/>
            </p:nvSpPr>
            <p:spPr>
              <a:xfrm>
                <a:off x="563" y="460"/>
                <a:ext cx="1664" cy="71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301" name="直接连接符 52300"/>
              <p:cNvSpPr>
                <a:spLocks noChangeAspect="1"/>
              </p:cNvSpPr>
              <p:nvPr/>
            </p:nvSpPr>
            <p:spPr>
              <a:xfrm>
                <a:off x="558" y="550"/>
                <a:ext cx="1424" cy="60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302" name="直接连接符 52301"/>
              <p:cNvSpPr>
                <a:spLocks noChangeAspect="1"/>
              </p:cNvSpPr>
              <p:nvPr/>
            </p:nvSpPr>
            <p:spPr>
              <a:xfrm>
                <a:off x="579" y="513"/>
                <a:ext cx="1510" cy="6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52303" name="任意多边形 52302"/>
              <p:cNvSpPr/>
              <p:nvPr/>
            </p:nvSpPr>
            <p:spPr>
              <a:xfrm flipH="1">
                <a:off x="1590" y="1020"/>
                <a:ext cx="46" cy="136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aphicFrame>
            <p:nvGraphicFramePr>
              <p:cNvPr id="52304" name="对象 52303"/>
              <p:cNvGraphicFramePr>
                <a:graphicFrameLocks noChangeAspect="1"/>
              </p:cNvGraphicFramePr>
              <p:nvPr/>
            </p:nvGraphicFramePr>
            <p:xfrm>
              <a:off x="1929" y="2500"/>
              <a:ext cx="190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6" name="" r:id="rId9" imgW="177800" imgH="177800" progId="Equation.DSMT4">
                      <p:embed/>
                    </p:oleObj>
                  </mc:Choice>
                  <mc:Fallback>
                    <p:oleObj name="" r:id="rId9" imgW="177800" imgH="177800" progId="Equation.DSMT4">
                      <p:embed/>
                      <p:pic>
                        <p:nvPicPr>
                          <p:cNvPr id="0" name="图片 3195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929" y="2500"/>
                            <a:ext cx="190" cy="19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305" name="文本框 52304"/>
              <p:cNvSpPr txBox="1"/>
              <p:nvPr/>
            </p:nvSpPr>
            <p:spPr>
              <a:xfrm>
                <a:off x="2132" y="967"/>
                <a:ext cx="272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A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06" name="文本框 52305"/>
              <p:cNvSpPr txBox="1"/>
              <p:nvPr/>
            </p:nvSpPr>
            <p:spPr>
              <a:xfrm>
                <a:off x="547" y="265"/>
                <a:ext cx="272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B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07" name="文本框 52306"/>
              <p:cNvSpPr txBox="1"/>
              <p:nvPr/>
            </p:nvSpPr>
            <p:spPr>
              <a:xfrm>
                <a:off x="456" y="956"/>
                <a:ext cx="272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C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52308" name="对象 52307"/>
              <p:cNvGraphicFramePr>
                <a:graphicFrameLocks noChangeAspect="1"/>
              </p:cNvGraphicFramePr>
              <p:nvPr/>
            </p:nvGraphicFramePr>
            <p:xfrm>
              <a:off x="1449" y="1004"/>
              <a:ext cx="163" cy="1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7" name="" r:id="rId11" imgW="153035" imgH="140335" progId="Equation.DSMT4">
                      <p:embed/>
                    </p:oleObj>
                  </mc:Choice>
                  <mc:Fallback>
                    <p:oleObj name="" r:id="rId11" imgW="153035" imgH="140335" progId="Equation.DSMT4">
                      <p:embed/>
                      <p:pic>
                        <p:nvPicPr>
                          <p:cNvPr id="0" name="图片 3196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449" y="1004"/>
                            <a:ext cx="163" cy="14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309" name="直接连接符 52308"/>
              <p:cNvSpPr/>
              <p:nvPr/>
            </p:nvSpPr>
            <p:spPr>
              <a:xfrm>
                <a:off x="0" y="1255"/>
                <a:ext cx="40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310" name="直接连接符 52309"/>
              <p:cNvSpPr/>
              <p:nvPr/>
            </p:nvSpPr>
            <p:spPr>
              <a:xfrm>
                <a:off x="24" y="513"/>
                <a:ext cx="40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311" name="直接连接符 52310"/>
              <p:cNvSpPr/>
              <p:nvPr/>
            </p:nvSpPr>
            <p:spPr>
              <a:xfrm>
                <a:off x="93" y="505"/>
                <a:ext cx="0" cy="771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stealth" w="med" len="med"/>
                <a:tailEnd type="stealth" w="med" len="med"/>
              </a:ln>
            </p:spPr>
          </p:sp>
          <p:sp>
            <p:nvSpPr>
              <p:cNvPr id="52312" name="直接连接符 52311"/>
              <p:cNvSpPr/>
              <p:nvPr/>
            </p:nvSpPr>
            <p:spPr>
              <a:xfrm>
                <a:off x="547" y="1279"/>
                <a:ext cx="0" cy="40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313" name="直接连接符 52312"/>
              <p:cNvSpPr/>
              <p:nvPr/>
            </p:nvSpPr>
            <p:spPr>
              <a:xfrm>
                <a:off x="2180" y="1263"/>
                <a:ext cx="0" cy="40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314" name="直接连接符 52313"/>
              <p:cNvSpPr/>
              <p:nvPr/>
            </p:nvSpPr>
            <p:spPr>
              <a:xfrm>
                <a:off x="547" y="1564"/>
                <a:ext cx="163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stealth" w="med" len="med"/>
                <a:tailEnd type="stealth" w="med" len="med"/>
              </a:ln>
            </p:spPr>
          </p:sp>
          <p:sp>
            <p:nvSpPr>
              <p:cNvPr id="52315" name="文本框 52314"/>
              <p:cNvSpPr txBox="1"/>
              <p:nvPr/>
            </p:nvSpPr>
            <p:spPr>
              <a:xfrm>
                <a:off x="1108" y="1367"/>
                <a:ext cx="544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1.9m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2316" name="组合 52315"/>
              <p:cNvGrpSpPr/>
              <p:nvPr/>
            </p:nvGrpSpPr>
            <p:grpSpPr>
              <a:xfrm>
                <a:off x="1364" y="385"/>
                <a:ext cx="136" cy="136"/>
                <a:chOff x="0" y="0"/>
                <a:chExt cx="136" cy="136"/>
              </a:xfrm>
            </p:grpSpPr>
            <p:sp>
              <p:nvSpPr>
                <p:cNvPr id="52317" name="椭圆 52316"/>
                <p:cNvSpPr/>
                <p:nvPr/>
              </p:nvSpPr>
              <p:spPr>
                <a:xfrm>
                  <a:off x="0" y="0"/>
                  <a:ext cx="136" cy="136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2318" name="直接连接符 52317"/>
                <p:cNvSpPr/>
                <p:nvPr/>
              </p:nvSpPr>
              <p:spPr>
                <a:xfrm>
                  <a:off x="85" y="8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2319" name="直接连接符 52318"/>
                <p:cNvSpPr/>
                <p:nvPr/>
              </p:nvSpPr>
              <p:spPr>
                <a:xfrm>
                  <a:off x="8" y="40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2320" name="直接连接符 52319"/>
                <p:cNvSpPr>
                  <a:spLocks noChangeAspect="1"/>
                </p:cNvSpPr>
                <p:nvPr/>
              </p:nvSpPr>
              <p:spPr>
                <a:xfrm>
                  <a:off x="32" y="8"/>
                  <a:ext cx="75" cy="12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52321" name="直接连接符 52320"/>
              <p:cNvSpPr/>
              <p:nvPr/>
            </p:nvSpPr>
            <p:spPr>
              <a:xfrm flipH="1">
                <a:off x="1366" y="281"/>
                <a:ext cx="90" cy="1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322" name="直接连接符 52321"/>
              <p:cNvSpPr/>
              <p:nvPr/>
            </p:nvSpPr>
            <p:spPr>
              <a:xfrm flipH="1">
                <a:off x="1486" y="361"/>
                <a:ext cx="90" cy="1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323" name="直接连接符 52322"/>
              <p:cNvSpPr/>
              <p:nvPr/>
            </p:nvSpPr>
            <p:spPr>
              <a:xfrm>
                <a:off x="1305" y="22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stealth" w="med" len="med"/>
              </a:ln>
            </p:spPr>
          </p:sp>
          <p:sp>
            <p:nvSpPr>
              <p:cNvPr id="52324" name="直接连接符 52323"/>
              <p:cNvSpPr/>
              <p:nvPr/>
            </p:nvSpPr>
            <p:spPr>
              <a:xfrm rot="10800000">
                <a:off x="1553" y="385"/>
                <a:ext cx="149" cy="12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stealth" w="med" len="med"/>
              </a:ln>
            </p:spPr>
          </p:sp>
          <p:sp>
            <p:nvSpPr>
              <p:cNvPr id="52325" name="文本框 52324"/>
              <p:cNvSpPr txBox="1"/>
              <p:nvPr/>
            </p:nvSpPr>
            <p:spPr>
              <a:xfrm>
                <a:off x="1414" y="212"/>
                <a:ext cx="267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d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26" name="直接连接符 52325"/>
              <p:cNvSpPr>
                <a:spLocks noChangeAspect="1"/>
              </p:cNvSpPr>
              <p:nvPr/>
            </p:nvSpPr>
            <p:spPr>
              <a:xfrm flipH="1">
                <a:off x="1174" y="372"/>
                <a:ext cx="296" cy="63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lgDashDot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52327" name="组合 52326"/>
          <p:cNvGrpSpPr/>
          <p:nvPr/>
        </p:nvGrpSpPr>
        <p:grpSpPr>
          <a:xfrm>
            <a:off x="485775" y="3429000"/>
            <a:ext cx="3933825" cy="3209925"/>
            <a:chOff x="0" y="0"/>
            <a:chExt cx="2478" cy="2022"/>
          </a:xfrm>
        </p:grpSpPr>
        <p:grpSp>
          <p:nvGrpSpPr>
            <p:cNvPr id="52328" name="组合 52327"/>
            <p:cNvGrpSpPr/>
            <p:nvPr/>
          </p:nvGrpSpPr>
          <p:grpSpPr>
            <a:xfrm>
              <a:off x="109" y="0"/>
              <a:ext cx="2369" cy="1114"/>
              <a:chOff x="0" y="0"/>
              <a:chExt cx="2369" cy="1114"/>
            </a:xfrm>
          </p:grpSpPr>
          <p:sp>
            <p:nvSpPr>
              <p:cNvPr id="52329" name="直接连接符 52328"/>
              <p:cNvSpPr/>
              <p:nvPr/>
            </p:nvSpPr>
            <p:spPr>
              <a:xfrm>
                <a:off x="318" y="248"/>
                <a:ext cx="1678" cy="72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330" name="直接连接符 52329"/>
              <p:cNvSpPr/>
              <p:nvPr/>
            </p:nvSpPr>
            <p:spPr>
              <a:xfrm>
                <a:off x="272" y="347"/>
                <a:ext cx="1678" cy="72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331" name="直接连接符 52330"/>
              <p:cNvSpPr/>
              <p:nvPr/>
            </p:nvSpPr>
            <p:spPr>
              <a:xfrm>
                <a:off x="280" y="288"/>
                <a:ext cx="1678" cy="72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52332" name="任意多边形 52331"/>
              <p:cNvSpPr/>
              <p:nvPr/>
            </p:nvSpPr>
            <p:spPr>
              <a:xfrm flipH="1">
                <a:off x="272" y="256"/>
                <a:ext cx="45" cy="91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33" name="椭圆 52332"/>
              <p:cNvSpPr/>
              <p:nvPr/>
            </p:nvSpPr>
            <p:spPr>
              <a:xfrm>
                <a:off x="313" y="28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34" name="直接连接符 52333"/>
              <p:cNvSpPr/>
              <p:nvPr/>
            </p:nvSpPr>
            <p:spPr>
              <a:xfrm rot="10800000">
                <a:off x="0" y="163"/>
                <a:ext cx="318" cy="136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</p:sp>
          <p:graphicFrame>
            <p:nvGraphicFramePr>
              <p:cNvPr id="52335" name="对象 52334"/>
              <p:cNvGraphicFramePr>
                <a:graphicFrameLocks noChangeAspect="1"/>
              </p:cNvGraphicFramePr>
              <p:nvPr/>
            </p:nvGraphicFramePr>
            <p:xfrm>
              <a:off x="2057" y="870"/>
              <a:ext cx="312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8" name="" r:id="rId13" imgW="292735" imgH="228600" progId="Equation.DSMT4">
                      <p:embed/>
                    </p:oleObj>
                  </mc:Choice>
                  <mc:Fallback>
                    <p:oleObj name="" r:id="rId13" imgW="292735" imgH="228600" progId="Equation.DSMT4">
                      <p:embed/>
                      <p:pic>
                        <p:nvPicPr>
                          <p:cNvPr id="0" name="图片 3197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2057" y="870"/>
                            <a:ext cx="312" cy="24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336" name="对象 52335"/>
              <p:cNvGraphicFramePr>
                <a:graphicFrameLocks noChangeAspect="1"/>
              </p:cNvGraphicFramePr>
              <p:nvPr/>
            </p:nvGraphicFramePr>
            <p:xfrm>
              <a:off x="59" y="0"/>
              <a:ext cx="312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9" name="" r:id="rId15" imgW="292735" imgH="228600" progId="Equation.DSMT4">
                      <p:embed/>
                    </p:oleObj>
                  </mc:Choice>
                  <mc:Fallback>
                    <p:oleObj name="" r:id="rId15" imgW="292735" imgH="228600" progId="Equation.DSMT4">
                      <p:embed/>
                      <p:pic>
                        <p:nvPicPr>
                          <p:cNvPr id="0" name="图片 3198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59" y="0"/>
                            <a:ext cx="312" cy="24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2337" name="组合 52336"/>
            <p:cNvGrpSpPr/>
            <p:nvPr/>
          </p:nvGrpSpPr>
          <p:grpSpPr>
            <a:xfrm>
              <a:off x="0" y="959"/>
              <a:ext cx="2385" cy="1063"/>
              <a:chOff x="0" y="0"/>
              <a:chExt cx="2385" cy="1063"/>
            </a:xfrm>
          </p:grpSpPr>
          <p:sp>
            <p:nvSpPr>
              <p:cNvPr id="52338" name="任意多边形 52337"/>
              <p:cNvSpPr/>
              <p:nvPr/>
            </p:nvSpPr>
            <p:spPr>
              <a:xfrm rot="-10800000" flipH="1">
                <a:off x="2053" y="0"/>
                <a:ext cx="45" cy="113"/>
              </a:xfrm>
              <a:custGeom>
                <a:avLst/>
                <a:gdLst>
                  <a:gd name="txL" fmla="*/ 0 w 21600"/>
                  <a:gd name="txT" fmla="*/ 0 h 30418"/>
                  <a:gd name="txR" fmla="*/ 21600 w 21600"/>
                  <a:gd name="txB" fmla="*/ 30418 h 30418"/>
                </a:gdLst>
                <a:ahLst/>
                <a:cxnLst>
                  <a:cxn ang="270">
                    <a:pos x="0" y="0"/>
                  </a:cxn>
                  <a:cxn ang="90">
                    <a:pos x="19718" y="30418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30418" fill="none">
                    <a:moveTo>
                      <a:pt x="0" y="0"/>
                    </a:moveTo>
                    <a:arcTo wR="21600" hR="21600" stAng="-5400000" swAng="6845668"/>
                  </a:path>
                  <a:path w="21600" h="30418" stroke="0">
                    <a:moveTo>
                      <a:pt x="0" y="0"/>
                    </a:moveTo>
                    <a:arcTo wR="21600" hR="21600" stAng="-5400000" swAng="6845668"/>
                    <a:lnTo>
                      <a:pt x="0" y="2160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39" name="椭圆 52338"/>
              <p:cNvSpPr/>
              <p:nvPr/>
            </p:nvSpPr>
            <p:spPr>
              <a:xfrm>
                <a:off x="2012" y="2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40" name="直接连接符 52339"/>
              <p:cNvSpPr/>
              <p:nvPr/>
            </p:nvSpPr>
            <p:spPr>
              <a:xfrm>
                <a:off x="2022" y="38"/>
                <a:ext cx="363" cy="138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52341" name="矩形 52340"/>
              <p:cNvSpPr/>
              <p:nvPr/>
            </p:nvSpPr>
            <p:spPr>
              <a:xfrm>
                <a:off x="320" y="428"/>
                <a:ext cx="1814" cy="181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42" name="直接连接符 52341"/>
              <p:cNvSpPr/>
              <p:nvPr/>
            </p:nvSpPr>
            <p:spPr>
              <a:xfrm>
                <a:off x="358" y="465"/>
                <a:ext cx="167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343" name="直接连接符 52342"/>
              <p:cNvSpPr/>
              <p:nvPr/>
            </p:nvSpPr>
            <p:spPr>
              <a:xfrm>
                <a:off x="317" y="578"/>
                <a:ext cx="181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344" name="直接连接符 52343"/>
              <p:cNvSpPr/>
              <p:nvPr/>
            </p:nvSpPr>
            <p:spPr>
              <a:xfrm>
                <a:off x="323" y="465"/>
                <a:ext cx="181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345" name="椭圆 52344"/>
              <p:cNvSpPr/>
              <p:nvPr/>
            </p:nvSpPr>
            <p:spPr>
              <a:xfrm>
                <a:off x="1962" y="497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aphicFrame>
            <p:nvGraphicFramePr>
              <p:cNvPr id="52346" name="对象 52345"/>
              <p:cNvGraphicFramePr>
                <a:graphicFrameLocks noChangeAspect="1"/>
              </p:cNvGraphicFramePr>
              <p:nvPr/>
            </p:nvGraphicFramePr>
            <p:xfrm>
              <a:off x="2014" y="826"/>
              <a:ext cx="190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00" name="" r:id="rId17" imgW="177800" imgH="177800" progId="Equation.DSMT4">
                      <p:embed/>
                    </p:oleObj>
                  </mc:Choice>
                  <mc:Fallback>
                    <p:oleObj name="" r:id="rId17" imgW="177800" imgH="177800" progId="Equation.DSMT4">
                      <p:embed/>
                      <p:pic>
                        <p:nvPicPr>
                          <p:cNvPr id="0" name="图片 3199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014" y="826"/>
                            <a:ext cx="190" cy="19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347" name="直接连接符 52346"/>
              <p:cNvSpPr/>
              <p:nvPr/>
            </p:nvSpPr>
            <p:spPr>
              <a:xfrm>
                <a:off x="1982" y="519"/>
                <a:ext cx="0" cy="544"/>
              </a:xfrm>
              <a:prstGeom prst="line">
                <a:avLst/>
              </a:prstGeom>
              <a:ln w="34925" cap="flat" cmpd="sng">
                <a:solidFill>
                  <a:srgbClr val="FF0000"/>
                </a:solidFill>
                <a:prstDash val="solid"/>
                <a:headEnd type="none" w="med" len="med"/>
                <a:tailEnd type="stealth" w="lg" len="lg"/>
              </a:ln>
            </p:spPr>
          </p:sp>
          <p:graphicFrame>
            <p:nvGraphicFramePr>
              <p:cNvPr id="52348" name="对象 52347"/>
              <p:cNvGraphicFramePr>
                <a:graphicFrameLocks noChangeAspect="1"/>
              </p:cNvGraphicFramePr>
              <p:nvPr/>
            </p:nvGraphicFramePr>
            <p:xfrm>
              <a:off x="1264" y="246"/>
              <a:ext cx="163" cy="1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01" name="" r:id="rId18" imgW="153035" imgH="140335" progId="Equation.DSMT4">
                      <p:embed/>
                    </p:oleObj>
                  </mc:Choice>
                  <mc:Fallback>
                    <p:oleObj name="" r:id="rId18" imgW="153035" imgH="140335" progId="Equation.DSMT4">
                      <p:embed/>
                      <p:pic>
                        <p:nvPicPr>
                          <p:cNvPr id="0" name="图片 3200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264" y="246"/>
                            <a:ext cx="163" cy="14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349" name="椭圆 52348"/>
              <p:cNvSpPr/>
              <p:nvPr/>
            </p:nvSpPr>
            <p:spPr>
              <a:xfrm>
                <a:off x="365" y="503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50" name="直接连接符 52349"/>
              <p:cNvSpPr/>
              <p:nvPr/>
            </p:nvSpPr>
            <p:spPr>
              <a:xfrm>
                <a:off x="275" y="526"/>
                <a:ext cx="1950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lgDashDotDot"/>
                <a:headEnd type="none" w="med" len="med"/>
                <a:tailEnd type="none" w="med" len="med"/>
              </a:ln>
            </p:spPr>
          </p:sp>
          <p:sp>
            <p:nvSpPr>
              <p:cNvPr id="52351" name="任意多边形 52350"/>
              <p:cNvSpPr/>
              <p:nvPr/>
            </p:nvSpPr>
            <p:spPr>
              <a:xfrm flipH="1">
                <a:off x="1425" y="284"/>
                <a:ext cx="45" cy="136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352" name="直接连接符 52351"/>
              <p:cNvSpPr>
                <a:spLocks noChangeAspect="1"/>
              </p:cNvSpPr>
              <p:nvPr/>
            </p:nvSpPr>
            <p:spPr>
              <a:xfrm rot="10800000">
                <a:off x="1220" y="173"/>
                <a:ext cx="673" cy="28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353" name="直接连接符 52352"/>
              <p:cNvSpPr/>
              <p:nvPr/>
            </p:nvSpPr>
            <p:spPr>
              <a:xfrm rot="10800000">
                <a:off x="1670" y="366"/>
                <a:ext cx="318" cy="136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52354" name="直接连接符 52353"/>
              <p:cNvSpPr/>
              <p:nvPr/>
            </p:nvSpPr>
            <p:spPr>
              <a:xfrm>
                <a:off x="24" y="526"/>
                <a:ext cx="363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52355" name="直接连接符 52354"/>
              <p:cNvSpPr/>
              <p:nvPr/>
            </p:nvSpPr>
            <p:spPr>
              <a:xfrm rot="5400000">
                <a:off x="206" y="715"/>
                <a:ext cx="363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52356" name="文本框 52355"/>
              <p:cNvSpPr txBox="1"/>
              <p:nvPr/>
            </p:nvSpPr>
            <p:spPr>
              <a:xfrm>
                <a:off x="320" y="234"/>
                <a:ext cx="227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b="1">
                    <a:latin typeface="Times New Roman" panose="02020603050405020304" pitchFamily="18" charset="0"/>
                  </a:rPr>
                  <a:t>C</a:t>
                </a:r>
                <a:endParaRPr lang="en-US" altLang="zh-CN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57" name="文本框 52356"/>
              <p:cNvSpPr txBox="1"/>
              <p:nvPr/>
            </p:nvSpPr>
            <p:spPr>
              <a:xfrm>
                <a:off x="1849" y="237"/>
                <a:ext cx="317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b="1">
                    <a:latin typeface="Times New Roman" panose="02020603050405020304" pitchFamily="18" charset="0"/>
                  </a:rPr>
                  <a:t>A</a:t>
                </a:r>
                <a:endParaRPr lang="en-US" altLang="zh-CN" b="1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52358" name="对象 52357"/>
              <p:cNvGraphicFramePr>
                <a:graphicFrameLocks noChangeAspect="1"/>
              </p:cNvGraphicFramePr>
              <p:nvPr/>
            </p:nvGraphicFramePr>
            <p:xfrm>
              <a:off x="0" y="302"/>
              <a:ext cx="312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02" name="" r:id="rId19" imgW="292735" imgH="228600" progId="Equation.DSMT4">
                      <p:embed/>
                    </p:oleObj>
                  </mc:Choice>
                  <mc:Fallback>
                    <p:oleObj name="" r:id="rId19" imgW="292735" imgH="228600" progId="Equation.DSMT4">
                      <p:embed/>
                      <p:pic>
                        <p:nvPicPr>
                          <p:cNvPr id="0" name="图片 3201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0" y="302"/>
                            <a:ext cx="312" cy="24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359" name="对象 52358"/>
              <p:cNvGraphicFramePr>
                <a:graphicFrameLocks noChangeAspect="1"/>
              </p:cNvGraphicFramePr>
              <p:nvPr/>
            </p:nvGraphicFramePr>
            <p:xfrm>
              <a:off x="392" y="710"/>
              <a:ext cx="312" cy="2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03" name="" r:id="rId21" imgW="292735" imgH="241300" progId="Equation.DSMT4">
                      <p:embed/>
                    </p:oleObj>
                  </mc:Choice>
                  <mc:Fallback>
                    <p:oleObj name="" r:id="rId21" imgW="292735" imgH="241300" progId="Equation.DSMT4">
                      <p:embed/>
                      <p:pic>
                        <p:nvPicPr>
                          <p:cNvPr id="0" name="图片 3202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392" y="710"/>
                            <a:ext cx="312" cy="25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360" name="对象 52359"/>
              <p:cNvGraphicFramePr>
                <a:graphicFrameLocks noChangeAspect="1"/>
              </p:cNvGraphicFramePr>
              <p:nvPr/>
            </p:nvGraphicFramePr>
            <p:xfrm>
              <a:off x="1635" y="162"/>
              <a:ext cx="312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04" name="" r:id="rId23" imgW="292735" imgH="228600" progId="Equation.DSMT4">
                      <p:embed/>
                    </p:oleObj>
                  </mc:Choice>
                  <mc:Fallback>
                    <p:oleObj name="" r:id="rId23" imgW="292735" imgH="228600" progId="Equation.DSMT4">
                      <p:embed/>
                      <p:pic>
                        <p:nvPicPr>
                          <p:cNvPr id="0" name="图片 3203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1635" y="162"/>
                            <a:ext cx="312" cy="24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0" grpId="0"/>
      <p:bldP spid="522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文本框 53249"/>
          <p:cNvSpPr txBox="1"/>
          <p:nvPr/>
        </p:nvSpPr>
        <p:spPr>
          <a:xfrm>
            <a:off x="533400" y="-69850"/>
            <a:ext cx="8139113" cy="512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轴向拉伸或压缩时横截面上的内力和应力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1" name="文本框 53250"/>
          <p:cNvSpPr txBox="1"/>
          <p:nvPr/>
        </p:nvSpPr>
        <p:spPr>
          <a:xfrm>
            <a:off x="4221163" y="685800"/>
            <a:ext cx="24844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由三角形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求出</a:t>
            </a:r>
            <a:endParaRPr lang="zh-CN" altLang="en-US" sz="24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3252" name="对象 53251"/>
          <p:cNvGraphicFramePr>
            <a:graphicFrameLocks noChangeAspect="1"/>
          </p:cNvGraphicFramePr>
          <p:nvPr/>
        </p:nvGraphicFramePr>
        <p:xfrm>
          <a:off x="4267200" y="1143000"/>
          <a:ext cx="45720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" r:id="rId2" imgW="2146300" imgH="457200" progId="Equation.DSMT4">
                  <p:embed/>
                </p:oleObj>
              </mc:Choice>
              <mc:Fallback>
                <p:oleObj name="" r:id="rId2" imgW="2146300" imgH="457200" progId="Equation.DSMT4">
                  <p:embed/>
                  <p:pic>
                    <p:nvPicPr>
                      <p:cNvPr id="0" name="图片 320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67200" y="1143000"/>
                        <a:ext cx="4572000" cy="974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对象 53252"/>
          <p:cNvGraphicFramePr>
            <a:graphicFrameLocks noChangeAspect="1"/>
          </p:cNvGraphicFramePr>
          <p:nvPr/>
        </p:nvGraphicFramePr>
        <p:xfrm>
          <a:off x="4229100" y="2133600"/>
          <a:ext cx="40005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" r:id="rId4" imgW="1904365" imgH="393700" progId="Equation.DSMT4">
                  <p:embed/>
                </p:oleObj>
              </mc:Choice>
              <mc:Fallback>
                <p:oleObj name="" r:id="rId4" imgW="1904365" imgH="393700" progId="Equation.DSMT4">
                  <p:embed/>
                  <p:pic>
                    <p:nvPicPr>
                      <p:cNvPr id="0" name="图片 320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9100" y="2133600"/>
                        <a:ext cx="4000500" cy="827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矩形 53253"/>
          <p:cNvSpPr/>
          <p:nvPr/>
        </p:nvSpPr>
        <p:spPr>
          <a:xfrm>
            <a:off x="4260850" y="3048000"/>
            <a:ext cx="23304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斜杆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的轴力为</a:t>
            </a:r>
            <a:endParaRPr lang="zh-CN" altLang="en-US" sz="24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3255" name="对象 53254"/>
          <p:cNvGraphicFramePr>
            <a:graphicFrameLocks noChangeAspect="1"/>
          </p:cNvGraphicFramePr>
          <p:nvPr/>
        </p:nvGraphicFramePr>
        <p:xfrm>
          <a:off x="4343400" y="3581400"/>
          <a:ext cx="28194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" r:id="rId6" imgW="1232535" imgH="228600" progId="Equation.DSMT4">
                  <p:embed/>
                </p:oleObj>
              </mc:Choice>
              <mc:Fallback>
                <p:oleObj name="" r:id="rId6" imgW="1232535" imgH="228600" progId="Equation.DSMT4">
                  <p:embed/>
                  <p:pic>
                    <p:nvPicPr>
                      <p:cNvPr id="0" name="图片 320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3400" y="3581400"/>
                        <a:ext cx="2819400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矩形 53255"/>
          <p:cNvSpPr/>
          <p:nvPr/>
        </p:nvSpPr>
        <p:spPr>
          <a:xfrm>
            <a:off x="4292600" y="4191000"/>
            <a:ext cx="3556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斜杆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横截面上的应力为</a:t>
            </a:r>
            <a:endParaRPr lang="zh-CN" altLang="en-US" sz="24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3257" name="对象 53256"/>
          <p:cNvGraphicFramePr>
            <a:graphicFrameLocks noChangeAspect="1"/>
          </p:cNvGraphicFramePr>
          <p:nvPr/>
        </p:nvGraphicFramePr>
        <p:xfrm>
          <a:off x="4500563" y="4687888"/>
          <a:ext cx="2976562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" r:id="rId8" imgW="1624965" imgH="812165" progId="Equation.DSMT4">
                  <p:embed/>
                </p:oleObj>
              </mc:Choice>
              <mc:Fallback>
                <p:oleObj name="" r:id="rId8" imgW="1624965" imgH="812165" progId="Equation.DSMT4">
                  <p:embed/>
                  <p:pic>
                    <p:nvPicPr>
                      <p:cNvPr id="0" name="图片 320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00563" y="4687888"/>
                        <a:ext cx="2976562" cy="1693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8" name="动作按钮: 后退或前一项 53257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3259" name="动作按钮: 前进或下一项 53258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3260" name="动作按钮: 第一张 53259">
            <a:hlinkClick r:id="rId10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261" name="组合 53260"/>
          <p:cNvGrpSpPr/>
          <p:nvPr/>
        </p:nvGrpSpPr>
        <p:grpSpPr>
          <a:xfrm>
            <a:off x="84138" y="304800"/>
            <a:ext cx="4106862" cy="4308475"/>
            <a:chOff x="0" y="0"/>
            <a:chExt cx="2587" cy="2714"/>
          </a:xfrm>
        </p:grpSpPr>
        <p:sp>
          <p:nvSpPr>
            <p:cNvPr id="53262" name="直接连接符 53261"/>
            <p:cNvSpPr/>
            <p:nvPr/>
          </p:nvSpPr>
          <p:spPr>
            <a:xfrm>
              <a:off x="637" y="1256"/>
              <a:ext cx="195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lgDashDotDot"/>
              <a:headEnd type="none" w="med" len="med"/>
              <a:tailEnd type="none" w="med" len="med"/>
            </a:ln>
          </p:spPr>
        </p:sp>
        <p:sp>
          <p:nvSpPr>
            <p:cNvPr id="53263" name="文本框 53262"/>
            <p:cNvSpPr txBox="1"/>
            <p:nvPr/>
          </p:nvSpPr>
          <p:spPr>
            <a:xfrm rot="16200000">
              <a:off x="-111" y="851"/>
              <a:ext cx="45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0.8m</a:t>
              </a:r>
              <a:endParaRPr lang="en-US" altLang="zh-CN">
                <a:latin typeface="Times New Roman" panose="02020603050405020304" pitchFamily="18" charset="0"/>
              </a:endParaRPr>
            </a:p>
          </p:txBody>
        </p:sp>
        <p:grpSp>
          <p:nvGrpSpPr>
            <p:cNvPr id="53264" name="组合 53263"/>
            <p:cNvGrpSpPr/>
            <p:nvPr/>
          </p:nvGrpSpPr>
          <p:grpSpPr>
            <a:xfrm>
              <a:off x="125" y="0"/>
              <a:ext cx="2404" cy="2714"/>
              <a:chOff x="0" y="0"/>
              <a:chExt cx="2404" cy="2714"/>
            </a:xfrm>
          </p:grpSpPr>
          <p:grpSp>
            <p:nvGrpSpPr>
              <p:cNvPr id="53265" name="组合 53264"/>
              <p:cNvGrpSpPr/>
              <p:nvPr/>
            </p:nvGrpSpPr>
            <p:grpSpPr>
              <a:xfrm>
                <a:off x="139" y="0"/>
                <a:ext cx="456" cy="1791"/>
                <a:chOff x="0" y="0"/>
                <a:chExt cx="456" cy="1791"/>
              </a:xfrm>
            </p:grpSpPr>
            <p:grpSp>
              <p:nvGrpSpPr>
                <p:cNvPr id="53266" name="组合 53265"/>
                <p:cNvGrpSpPr/>
                <p:nvPr/>
              </p:nvGrpSpPr>
              <p:grpSpPr>
                <a:xfrm>
                  <a:off x="110" y="0"/>
                  <a:ext cx="227" cy="1791"/>
                  <a:chOff x="0" y="0"/>
                  <a:chExt cx="227" cy="1791"/>
                </a:xfrm>
              </p:grpSpPr>
              <p:sp>
                <p:nvSpPr>
                  <p:cNvPr id="53267" name="直接连接符 53266"/>
                  <p:cNvSpPr/>
                  <p:nvPr/>
                </p:nvSpPr>
                <p:spPr>
                  <a:xfrm>
                    <a:off x="42" y="271"/>
                    <a:ext cx="0" cy="1249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68" name="直接连接符 53267"/>
                  <p:cNvSpPr/>
                  <p:nvPr/>
                </p:nvSpPr>
                <p:spPr>
                  <a:xfrm>
                    <a:off x="194" y="280"/>
                    <a:ext cx="0" cy="125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69" name="未知"/>
                  <p:cNvSpPr/>
                  <p:nvPr/>
                </p:nvSpPr>
                <p:spPr>
                  <a:xfrm>
                    <a:off x="37" y="265"/>
                    <a:ext cx="159" cy="64"/>
                  </a:xfrm>
                  <a:custGeom>
                    <a:avLst/>
                    <a:gdLst/>
                    <a:ahLst/>
                    <a:cxnLst/>
                    <a:pathLst>
                      <a:path w="227" h="99">
                        <a:moveTo>
                          <a:pt x="0" y="53"/>
                        </a:moveTo>
                        <a:cubicBezTo>
                          <a:pt x="34" y="26"/>
                          <a:pt x="68" y="0"/>
                          <a:pt x="91" y="8"/>
                        </a:cubicBezTo>
                        <a:cubicBezTo>
                          <a:pt x="114" y="16"/>
                          <a:pt x="113" y="99"/>
                          <a:pt x="136" y="99"/>
                        </a:cubicBezTo>
                        <a:cubicBezTo>
                          <a:pt x="159" y="99"/>
                          <a:pt x="204" y="23"/>
                          <a:pt x="227" y="8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3270" name="未知"/>
                  <p:cNvSpPr/>
                  <p:nvPr/>
                </p:nvSpPr>
                <p:spPr>
                  <a:xfrm>
                    <a:off x="42" y="1500"/>
                    <a:ext cx="159" cy="65"/>
                  </a:xfrm>
                  <a:custGeom>
                    <a:avLst/>
                    <a:gdLst/>
                    <a:ahLst/>
                    <a:cxnLst/>
                    <a:pathLst>
                      <a:path w="227" h="99">
                        <a:moveTo>
                          <a:pt x="0" y="53"/>
                        </a:moveTo>
                        <a:cubicBezTo>
                          <a:pt x="34" y="26"/>
                          <a:pt x="68" y="0"/>
                          <a:pt x="91" y="8"/>
                        </a:cubicBezTo>
                        <a:cubicBezTo>
                          <a:pt x="114" y="16"/>
                          <a:pt x="113" y="99"/>
                          <a:pt x="136" y="99"/>
                        </a:cubicBezTo>
                        <a:cubicBezTo>
                          <a:pt x="159" y="99"/>
                          <a:pt x="204" y="23"/>
                          <a:pt x="227" y="8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3271" name="直接连接符 53270"/>
                  <p:cNvSpPr/>
                  <p:nvPr/>
                </p:nvSpPr>
                <p:spPr>
                  <a:xfrm>
                    <a:off x="111" y="0"/>
                    <a:ext cx="0" cy="1791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lgDashDotDot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72" name="矩形 53271"/>
                  <p:cNvSpPr/>
                  <p:nvPr/>
                </p:nvSpPr>
                <p:spPr>
                  <a:xfrm>
                    <a:off x="0" y="1206"/>
                    <a:ext cx="227" cy="109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3273" name="矩形 53272"/>
                  <p:cNvSpPr/>
                  <p:nvPr/>
                </p:nvSpPr>
                <p:spPr>
                  <a:xfrm>
                    <a:off x="0" y="461"/>
                    <a:ext cx="227" cy="109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3274" name="椭圆 53273"/>
                  <p:cNvSpPr/>
                  <p:nvPr/>
                </p:nvSpPr>
                <p:spPr>
                  <a:xfrm>
                    <a:off x="103" y="264"/>
                    <a:ext cx="91" cy="61"/>
                  </a:xfrm>
                  <a:prstGeom prst="ellipse">
                    <a:avLst/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3275" name="椭圆 53274"/>
                  <p:cNvSpPr/>
                  <p:nvPr/>
                </p:nvSpPr>
                <p:spPr>
                  <a:xfrm>
                    <a:off x="42" y="1496"/>
                    <a:ext cx="91" cy="61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3276" name="直接连接符 53275"/>
                  <p:cNvSpPr/>
                  <p:nvPr/>
                </p:nvSpPr>
                <p:spPr>
                  <a:xfrm>
                    <a:off x="103" y="255"/>
                    <a:ext cx="46" cy="4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77" name="直接连接符 53276"/>
                  <p:cNvSpPr/>
                  <p:nvPr/>
                </p:nvSpPr>
                <p:spPr>
                  <a:xfrm>
                    <a:off x="141" y="266"/>
                    <a:ext cx="46" cy="4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78" name="直接连接符 53277"/>
                  <p:cNvSpPr/>
                  <p:nvPr/>
                </p:nvSpPr>
                <p:spPr>
                  <a:xfrm>
                    <a:off x="71" y="1499"/>
                    <a:ext cx="46" cy="4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79" name="直接连接符 53278"/>
                  <p:cNvSpPr/>
                  <p:nvPr/>
                </p:nvSpPr>
                <p:spPr>
                  <a:xfrm>
                    <a:off x="55" y="1517"/>
                    <a:ext cx="46" cy="4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53280" name="组合 53279"/>
                <p:cNvGrpSpPr/>
                <p:nvPr/>
              </p:nvGrpSpPr>
              <p:grpSpPr>
                <a:xfrm>
                  <a:off x="0" y="461"/>
                  <a:ext cx="115" cy="109"/>
                  <a:chOff x="0" y="0"/>
                  <a:chExt cx="115" cy="109"/>
                </a:xfrm>
              </p:grpSpPr>
              <p:sp>
                <p:nvSpPr>
                  <p:cNvPr id="53281" name="直接连接符 53280"/>
                  <p:cNvSpPr/>
                  <p:nvPr/>
                </p:nvSpPr>
                <p:spPr>
                  <a:xfrm>
                    <a:off x="24" y="0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82" name="直接连接符 53281"/>
                  <p:cNvSpPr/>
                  <p:nvPr/>
                </p:nvSpPr>
                <p:spPr>
                  <a:xfrm>
                    <a:off x="24" y="104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83" name="任意多边形 53282"/>
                  <p:cNvSpPr/>
                  <p:nvPr/>
                </p:nvSpPr>
                <p:spPr>
                  <a:xfrm flipH="1">
                    <a:off x="0" y="0"/>
                    <a:ext cx="61" cy="109"/>
                  </a:xfrm>
                  <a:custGeom>
                    <a:avLst/>
                    <a:gdLst>
                      <a:gd name="txL" fmla="*/ 0 w 21600"/>
                      <a:gd name="txT" fmla="*/ 0 h 38076"/>
                      <a:gd name="txR" fmla="*/ 21600 w 21600"/>
                      <a:gd name="txB" fmla="*/ 38076 h 38076"/>
                    </a:gdLst>
                    <a:ahLst/>
                    <a:cxnLst>
                      <a:cxn ang="270">
                        <a:pos x="11349" y="0"/>
                      </a:cxn>
                      <a:cxn ang="90">
                        <a:pos x="8863" y="38075"/>
                      </a:cxn>
                      <a:cxn ang="180">
                        <a:pos x="0" y="18378"/>
                      </a:cxn>
                    </a:cxnLst>
                    <a:rect l="txL" t="txT" r="txR" b="txB"/>
                    <a:pathLst>
                      <a:path w="21600" h="38076" fill="none">
                        <a:moveTo>
                          <a:pt x="11349" y="0"/>
                        </a:moveTo>
                        <a:arcTo wR="21600" hR="21600" stAng="-3498201" swAng="7444631"/>
                      </a:path>
                      <a:path w="21600" h="38076" stroke="0">
                        <a:moveTo>
                          <a:pt x="11349" y="0"/>
                        </a:moveTo>
                        <a:arcTo wR="21600" hR="21600" stAng="-3498201" swAng="7444631"/>
                        <a:lnTo>
                          <a:pt x="0" y="1837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3284" name="椭圆 53283"/>
                  <p:cNvSpPr/>
                  <p:nvPr/>
                </p:nvSpPr>
                <p:spPr>
                  <a:xfrm>
                    <a:off x="24" y="25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53285" name="组合 53284"/>
                <p:cNvGrpSpPr/>
                <p:nvPr/>
              </p:nvGrpSpPr>
              <p:grpSpPr>
                <a:xfrm>
                  <a:off x="8" y="1206"/>
                  <a:ext cx="115" cy="109"/>
                  <a:chOff x="0" y="0"/>
                  <a:chExt cx="115" cy="109"/>
                </a:xfrm>
              </p:grpSpPr>
              <p:sp>
                <p:nvSpPr>
                  <p:cNvPr id="53286" name="直接连接符 53285"/>
                  <p:cNvSpPr/>
                  <p:nvPr/>
                </p:nvSpPr>
                <p:spPr>
                  <a:xfrm>
                    <a:off x="24" y="0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87" name="直接连接符 53286"/>
                  <p:cNvSpPr/>
                  <p:nvPr/>
                </p:nvSpPr>
                <p:spPr>
                  <a:xfrm>
                    <a:off x="24" y="104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88" name="任意多边形 53287"/>
                  <p:cNvSpPr/>
                  <p:nvPr/>
                </p:nvSpPr>
                <p:spPr>
                  <a:xfrm flipH="1">
                    <a:off x="0" y="0"/>
                    <a:ext cx="61" cy="109"/>
                  </a:xfrm>
                  <a:custGeom>
                    <a:avLst/>
                    <a:gdLst>
                      <a:gd name="txL" fmla="*/ 0 w 21600"/>
                      <a:gd name="txT" fmla="*/ 0 h 38076"/>
                      <a:gd name="txR" fmla="*/ 21600 w 21600"/>
                      <a:gd name="txB" fmla="*/ 38076 h 38076"/>
                    </a:gdLst>
                    <a:ahLst/>
                    <a:cxnLst>
                      <a:cxn ang="270">
                        <a:pos x="11349" y="0"/>
                      </a:cxn>
                      <a:cxn ang="90">
                        <a:pos x="8863" y="38075"/>
                      </a:cxn>
                      <a:cxn ang="180">
                        <a:pos x="0" y="18378"/>
                      </a:cxn>
                    </a:cxnLst>
                    <a:rect l="txL" t="txT" r="txR" b="txB"/>
                    <a:pathLst>
                      <a:path w="21600" h="38076" fill="none">
                        <a:moveTo>
                          <a:pt x="11349" y="0"/>
                        </a:moveTo>
                        <a:arcTo wR="21600" hR="21600" stAng="-3498201" swAng="7444631"/>
                      </a:path>
                      <a:path w="21600" h="38076" stroke="0">
                        <a:moveTo>
                          <a:pt x="11349" y="0"/>
                        </a:moveTo>
                        <a:arcTo wR="21600" hR="21600" stAng="-3498201" swAng="7444631"/>
                        <a:lnTo>
                          <a:pt x="0" y="1837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3289" name="椭圆 53288"/>
                  <p:cNvSpPr/>
                  <p:nvPr/>
                </p:nvSpPr>
                <p:spPr>
                  <a:xfrm>
                    <a:off x="24" y="25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53290" name="组合 53289"/>
                <p:cNvGrpSpPr/>
                <p:nvPr/>
              </p:nvGrpSpPr>
              <p:grpSpPr>
                <a:xfrm rot="10800000">
                  <a:off x="333" y="453"/>
                  <a:ext cx="115" cy="109"/>
                  <a:chOff x="0" y="0"/>
                  <a:chExt cx="115" cy="109"/>
                </a:xfrm>
              </p:grpSpPr>
              <p:sp>
                <p:nvSpPr>
                  <p:cNvPr id="53291" name="直接连接符 53290"/>
                  <p:cNvSpPr/>
                  <p:nvPr/>
                </p:nvSpPr>
                <p:spPr>
                  <a:xfrm>
                    <a:off x="24" y="0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92" name="直接连接符 53291"/>
                  <p:cNvSpPr/>
                  <p:nvPr/>
                </p:nvSpPr>
                <p:spPr>
                  <a:xfrm>
                    <a:off x="24" y="104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93" name="任意多边形 53292"/>
                  <p:cNvSpPr/>
                  <p:nvPr/>
                </p:nvSpPr>
                <p:spPr>
                  <a:xfrm flipH="1">
                    <a:off x="0" y="0"/>
                    <a:ext cx="61" cy="109"/>
                  </a:xfrm>
                  <a:custGeom>
                    <a:avLst/>
                    <a:gdLst>
                      <a:gd name="txL" fmla="*/ 0 w 21600"/>
                      <a:gd name="txT" fmla="*/ 0 h 38076"/>
                      <a:gd name="txR" fmla="*/ 21600 w 21600"/>
                      <a:gd name="txB" fmla="*/ 38076 h 38076"/>
                    </a:gdLst>
                    <a:ahLst/>
                    <a:cxnLst>
                      <a:cxn ang="270">
                        <a:pos x="11349" y="0"/>
                      </a:cxn>
                      <a:cxn ang="90">
                        <a:pos x="8863" y="38075"/>
                      </a:cxn>
                      <a:cxn ang="180">
                        <a:pos x="0" y="18378"/>
                      </a:cxn>
                    </a:cxnLst>
                    <a:rect l="txL" t="txT" r="txR" b="txB"/>
                    <a:pathLst>
                      <a:path w="21600" h="38076" fill="none">
                        <a:moveTo>
                          <a:pt x="11349" y="0"/>
                        </a:moveTo>
                        <a:arcTo wR="21600" hR="21600" stAng="-3498201" swAng="7444631"/>
                      </a:path>
                      <a:path w="21600" h="38076" stroke="0">
                        <a:moveTo>
                          <a:pt x="11349" y="0"/>
                        </a:moveTo>
                        <a:arcTo wR="21600" hR="21600" stAng="-3498201" swAng="7444631"/>
                        <a:lnTo>
                          <a:pt x="0" y="1837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3294" name="椭圆 53293"/>
                  <p:cNvSpPr/>
                  <p:nvPr/>
                </p:nvSpPr>
                <p:spPr>
                  <a:xfrm>
                    <a:off x="24" y="25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53295" name="组合 53294"/>
                <p:cNvGrpSpPr/>
                <p:nvPr/>
              </p:nvGrpSpPr>
              <p:grpSpPr>
                <a:xfrm rot="10800000">
                  <a:off x="341" y="1195"/>
                  <a:ext cx="115" cy="109"/>
                  <a:chOff x="0" y="0"/>
                  <a:chExt cx="115" cy="109"/>
                </a:xfrm>
              </p:grpSpPr>
              <p:sp>
                <p:nvSpPr>
                  <p:cNvPr id="53296" name="直接连接符 53295"/>
                  <p:cNvSpPr/>
                  <p:nvPr/>
                </p:nvSpPr>
                <p:spPr>
                  <a:xfrm>
                    <a:off x="24" y="0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97" name="直接连接符 53296"/>
                  <p:cNvSpPr/>
                  <p:nvPr/>
                </p:nvSpPr>
                <p:spPr>
                  <a:xfrm>
                    <a:off x="24" y="104"/>
                    <a:ext cx="91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98" name="任意多边形 53297"/>
                  <p:cNvSpPr/>
                  <p:nvPr/>
                </p:nvSpPr>
                <p:spPr>
                  <a:xfrm flipH="1">
                    <a:off x="0" y="0"/>
                    <a:ext cx="61" cy="109"/>
                  </a:xfrm>
                  <a:custGeom>
                    <a:avLst/>
                    <a:gdLst>
                      <a:gd name="txL" fmla="*/ 0 w 21600"/>
                      <a:gd name="txT" fmla="*/ 0 h 38076"/>
                      <a:gd name="txR" fmla="*/ 21600 w 21600"/>
                      <a:gd name="txB" fmla="*/ 38076 h 38076"/>
                    </a:gdLst>
                    <a:ahLst/>
                    <a:cxnLst>
                      <a:cxn ang="270">
                        <a:pos x="11349" y="0"/>
                      </a:cxn>
                      <a:cxn ang="90">
                        <a:pos x="8863" y="38075"/>
                      </a:cxn>
                      <a:cxn ang="180">
                        <a:pos x="0" y="18378"/>
                      </a:cxn>
                    </a:cxnLst>
                    <a:rect l="txL" t="txT" r="txR" b="txB"/>
                    <a:pathLst>
                      <a:path w="21600" h="38076" fill="none">
                        <a:moveTo>
                          <a:pt x="11349" y="0"/>
                        </a:moveTo>
                        <a:arcTo wR="21600" hR="21600" stAng="-3498201" swAng="7444631"/>
                      </a:path>
                      <a:path w="21600" h="38076" stroke="0">
                        <a:moveTo>
                          <a:pt x="11349" y="0"/>
                        </a:moveTo>
                        <a:arcTo wR="21600" hR="21600" stAng="-3498201" swAng="7444631"/>
                        <a:lnTo>
                          <a:pt x="0" y="1837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3299" name="椭圆 53298"/>
                  <p:cNvSpPr/>
                  <p:nvPr/>
                </p:nvSpPr>
                <p:spPr>
                  <a:xfrm>
                    <a:off x="24" y="25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sp>
            <p:nvSpPr>
              <p:cNvPr id="53300" name="矩形 53299"/>
              <p:cNvSpPr/>
              <p:nvPr/>
            </p:nvSpPr>
            <p:spPr>
              <a:xfrm>
                <a:off x="1825" y="1399"/>
                <a:ext cx="91" cy="589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01" name="椭圆 53300"/>
              <p:cNvSpPr/>
              <p:nvPr/>
            </p:nvSpPr>
            <p:spPr>
              <a:xfrm>
                <a:off x="1822" y="1362"/>
                <a:ext cx="91" cy="6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53302" name="组合 53301"/>
              <p:cNvGrpSpPr/>
              <p:nvPr/>
            </p:nvGrpSpPr>
            <p:grpSpPr>
              <a:xfrm>
                <a:off x="517" y="1164"/>
                <a:ext cx="1821" cy="228"/>
                <a:chOff x="0" y="0"/>
                <a:chExt cx="1821" cy="228"/>
              </a:xfrm>
            </p:grpSpPr>
            <p:grpSp>
              <p:nvGrpSpPr>
                <p:cNvPr id="53303" name="组合 53302"/>
                <p:cNvGrpSpPr/>
                <p:nvPr/>
              </p:nvGrpSpPr>
              <p:grpSpPr>
                <a:xfrm>
                  <a:off x="0" y="0"/>
                  <a:ext cx="1821" cy="181"/>
                  <a:chOff x="0" y="0"/>
                  <a:chExt cx="1821" cy="181"/>
                </a:xfrm>
              </p:grpSpPr>
              <p:sp>
                <p:nvSpPr>
                  <p:cNvPr id="53304" name="矩形 53303"/>
                  <p:cNvSpPr/>
                  <p:nvPr/>
                </p:nvSpPr>
                <p:spPr>
                  <a:xfrm>
                    <a:off x="0" y="0"/>
                    <a:ext cx="1814" cy="181"/>
                  </a:xfrm>
                  <a:prstGeom prst="rect">
                    <a:avLst/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3305" name="直接连接符 53304"/>
                  <p:cNvSpPr/>
                  <p:nvPr/>
                </p:nvSpPr>
                <p:spPr>
                  <a:xfrm>
                    <a:off x="38" y="37"/>
                    <a:ext cx="1678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306" name="直接连接符 53305"/>
                  <p:cNvSpPr/>
                  <p:nvPr/>
                </p:nvSpPr>
                <p:spPr>
                  <a:xfrm>
                    <a:off x="62" y="150"/>
                    <a:ext cx="1746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307" name="直接连接符 53306"/>
                  <p:cNvSpPr/>
                  <p:nvPr/>
                </p:nvSpPr>
                <p:spPr>
                  <a:xfrm>
                    <a:off x="75" y="37"/>
                    <a:ext cx="1746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308" name="椭圆 53307"/>
                  <p:cNvSpPr/>
                  <p:nvPr/>
                </p:nvSpPr>
                <p:spPr>
                  <a:xfrm>
                    <a:off x="1642" y="69"/>
                    <a:ext cx="46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53309" name="组合 53308"/>
                <p:cNvGrpSpPr/>
                <p:nvPr/>
              </p:nvGrpSpPr>
              <p:grpSpPr>
                <a:xfrm>
                  <a:off x="1209" y="53"/>
                  <a:ext cx="275" cy="175"/>
                  <a:chOff x="0" y="0"/>
                  <a:chExt cx="275" cy="198"/>
                </a:xfrm>
              </p:grpSpPr>
              <p:sp>
                <p:nvSpPr>
                  <p:cNvPr id="53310" name="椭圆 53309"/>
                  <p:cNvSpPr/>
                  <p:nvPr/>
                </p:nvSpPr>
                <p:spPr>
                  <a:xfrm>
                    <a:off x="207" y="0"/>
                    <a:ext cx="68" cy="6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3311" name="椭圆 53310"/>
                  <p:cNvSpPr/>
                  <p:nvPr/>
                </p:nvSpPr>
                <p:spPr>
                  <a:xfrm>
                    <a:off x="2" y="0"/>
                    <a:ext cx="68" cy="6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3312" name="直接连接符 53311"/>
                  <p:cNvSpPr/>
                  <p:nvPr/>
                </p:nvSpPr>
                <p:spPr>
                  <a:xfrm>
                    <a:off x="0" y="38"/>
                    <a:ext cx="272" cy="0"/>
                  </a:xfrm>
                  <a:prstGeom prst="line">
                    <a:avLst/>
                  </a:prstGeom>
                  <a:ln w="254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313" name="直接连接符 53312"/>
                  <p:cNvSpPr/>
                  <p:nvPr/>
                </p:nvSpPr>
                <p:spPr>
                  <a:xfrm>
                    <a:off x="245" y="35"/>
                    <a:ext cx="0" cy="136"/>
                  </a:xfrm>
                  <a:prstGeom prst="line">
                    <a:avLst/>
                  </a:prstGeom>
                  <a:ln w="254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314" name="直接连接符 53313"/>
                  <p:cNvSpPr/>
                  <p:nvPr/>
                </p:nvSpPr>
                <p:spPr>
                  <a:xfrm>
                    <a:off x="42" y="32"/>
                    <a:ext cx="0" cy="136"/>
                  </a:xfrm>
                  <a:prstGeom prst="line">
                    <a:avLst/>
                  </a:prstGeom>
                  <a:ln w="254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315" name="任意多边形 53314"/>
                  <p:cNvSpPr/>
                  <p:nvPr/>
                </p:nvSpPr>
                <p:spPr>
                  <a:xfrm flipV="1">
                    <a:off x="38" y="153"/>
                    <a:ext cx="204" cy="45"/>
                  </a:xfrm>
                  <a:custGeom>
                    <a:avLst/>
                    <a:gdLst>
                      <a:gd name="txL" fmla="*/ 0 w 42199"/>
                      <a:gd name="txT" fmla="*/ 0 h 21600"/>
                      <a:gd name="txR" fmla="*/ 42199 w 42199"/>
                      <a:gd name="txB" fmla="*/ 21600 h 21600"/>
                    </a:gdLst>
                    <a:ahLst/>
                    <a:cxnLst>
                      <a:cxn ang="180">
                        <a:pos x="0" y="15101"/>
                      </a:cxn>
                      <a:cxn ang="0">
                        <a:pos x="42199" y="21600"/>
                      </a:cxn>
                      <a:cxn ang="90">
                        <a:pos x="20599" y="21600"/>
                      </a:cxn>
                    </a:cxnLst>
                    <a:rect l="txL" t="txT" r="txR" b="txB"/>
                    <a:pathLst>
                      <a:path w="42199" h="21600" fill="none">
                        <a:moveTo>
                          <a:pt x="0" y="15101"/>
                        </a:moveTo>
                        <a:arcTo wR="21600" hR="21600" stAng="-9749369" swAng="9749369"/>
                      </a:path>
                      <a:path w="42199" h="21600" stroke="0">
                        <a:moveTo>
                          <a:pt x="0" y="15101"/>
                        </a:moveTo>
                        <a:arcTo wR="21600" hR="21600" stAng="-9749369" swAng="9749369"/>
                        <a:lnTo>
                          <a:pt x="20599" y="2160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254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3316" name="组合 53315"/>
              <p:cNvGrpSpPr/>
              <p:nvPr/>
            </p:nvGrpSpPr>
            <p:grpSpPr>
              <a:xfrm>
                <a:off x="1795" y="1999"/>
                <a:ext cx="158" cy="227"/>
                <a:chOff x="0" y="0"/>
                <a:chExt cx="158" cy="227"/>
              </a:xfrm>
            </p:grpSpPr>
            <p:sp>
              <p:nvSpPr>
                <p:cNvPr id="53317" name="未知"/>
                <p:cNvSpPr/>
                <p:nvPr/>
              </p:nvSpPr>
              <p:spPr>
                <a:xfrm>
                  <a:off x="0" y="0"/>
                  <a:ext cx="158" cy="227"/>
                </a:xfrm>
                <a:custGeom>
                  <a:avLst/>
                  <a:gdLst/>
                  <a:ahLst/>
                  <a:cxnLst/>
                  <a:pathLst>
                    <a:path w="158" h="227">
                      <a:moveTo>
                        <a:pt x="52" y="0"/>
                      </a:moveTo>
                      <a:cubicBezTo>
                        <a:pt x="55" y="34"/>
                        <a:pt x="59" y="68"/>
                        <a:pt x="52" y="91"/>
                      </a:cubicBezTo>
                      <a:cubicBezTo>
                        <a:pt x="45" y="114"/>
                        <a:pt x="14" y="121"/>
                        <a:pt x="7" y="136"/>
                      </a:cubicBezTo>
                      <a:cubicBezTo>
                        <a:pt x="0" y="151"/>
                        <a:pt x="0" y="167"/>
                        <a:pt x="7" y="182"/>
                      </a:cubicBezTo>
                      <a:cubicBezTo>
                        <a:pt x="14" y="197"/>
                        <a:pt x="29" y="227"/>
                        <a:pt x="52" y="227"/>
                      </a:cubicBezTo>
                      <a:cubicBezTo>
                        <a:pt x="75" y="227"/>
                        <a:pt x="128" y="197"/>
                        <a:pt x="143" y="182"/>
                      </a:cubicBezTo>
                      <a:cubicBezTo>
                        <a:pt x="158" y="167"/>
                        <a:pt x="150" y="151"/>
                        <a:pt x="143" y="1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3318" name="未知"/>
                <p:cNvSpPr/>
                <p:nvPr/>
              </p:nvSpPr>
              <p:spPr>
                <a:xfrm>
                  <a:off x="60" y="32"/>
                  <a:ext cx="91" cy="159"/>
                </a:xfrm>
                <a:custGeom>
                  <a:avLst/>
                  <a:gdLst/>
                  <a:ahLst/>
                  <a:cxnLst/>
                  <a:pathLst>
                    <a:path w="158" h="227">
                      <a:moveTo>
                        <a:pt x="52" y="0"/>
                      </a:moveTo>
                      <a:cubicBezTo>
                        <a:pt x="55" y="34"/>
                        <a:pt x="59" y="68"/>
                        <a:pt x="52" y="91"/>
                      </a:cubicBezTo>
                      <a:cubicBezTo>
                        <a:pt x="45" y="114"/>
                        <a:pt x="14" y="121"/>
                        <a:pt x="7" y="136"/>
                      </a:cubicBezTo>
                      <a:cubicBezTo>
                        <a:pt x="0" y="151"/>
                        <a:pt x="0" y="167"/>
                        <a:pt x="7" y="182"/>
                      </a:cubicBezTo>
                      <a:cubicBezTo>
                        <a:pt x="14" y="197"/>
                        <a:pt x="29" y="227"/>
                        <a:pt x="52" y="227"/>
                      </a:cubicBezTo>
                      <a:cubicBezTo>
                        <a:pt x="75" y="227"/>
                        <a:pt x="128" y="197"/>
                        <a:pt x="143" y="182"/>
                      </a:cubicBezTo>
                      <a:cubicBezTo>
                        <a:pt x="158" y="167"/>
                        <a:pt x="150" y="151"/>
                        <a:pt x="143" y="1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53319" name="组合 53318"/>
              <p:cNvGrpSpPr/>
              <p:nvPr/>
            </p:nvGrpSpPr>
            <p:grpSpPr>
              <a:xfrm>
                <a:off x="1817" y="1927"/>
                <a:ext cx="102" cy="102"/>
                <a:chOff x="0" y="0"/>
                <a:chExt cx="102" cy="102"/>
              </a:xfrm>
            </p:grpSpPr>
            <p:sp>
              <p:nvSpPr>
                <p:cNvPr id="53320" name="椭圆 53319"/>
                <p:cNvSpPr/>
                <p:nvPr/>
              </p:nvSpPr>
              <p:spPr>
                <a:xfrm>
                  <a:off x="0" y="0"/>
                  <a:ext cx="102" cy="102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3321" name="椭圆 53320"/>
                <p:cNvSpPr/>
                <p:nvPr/>
              </p:nvSpPr>
              <p:spPr>
                <a:xfrm>
                  <a:off x="35" y="32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53322" name="直接连接符 53321"/>
              <p:cNvSpPr/>
              <p:nvPr/>
            </p:nvSpPr>
            <p:spPr>
              <a:xfrm>
                <a:off x="1892" y="2170"/>
                <a:ext cx="0" cy="544"/>
              </a:xfrm>
              <a:prstGeom prst="line">
                <a:avLst/>
              </a:prstGeom>
              <a:ln w="34925" cap="flat" cmpd="sng">
                <a:solidFill>
                  <a:srgbClr val="FF0000"/>
                </a:solidFill>
                <a:prstDash val="solid"/>
                <a:headEnd type="none" w="med" len="med"/>
                <a:tailEnd type="stealth" w="lg" len="lg"/>
              </a:ln>
            </p:spPr>
          </p:sp>
          <p:sp>
            <p:nvSpPr>
              <p:cNvPr id="53323" name="直接连接符 53322"/>
              <p:cNvSpPr>
                <a:spLocks noChangeAspect="1"/>
              </p:cNvSpPr>
              <p:nvPr/>
            </p:nvSpPr>
            <p:spPr>
              <a:xfrm>
                <a:off x="563" y="460"/>
                <a:ext cx="1664" cy="71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24" name="直接连接符 53323"/>
              <p:cNvSpPr>
                <a:spLocks noChangeAspect="1"/>
              </p:cNvSpPr>
              <p:nvPr/>
            </p:nvSpPr>
            <p:spPr>
              <a:xfrm>
                <a:off x="558" y="550"/>
                <a:ext cx="1424" cy="60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25" name="直接连接符 53324"/>
              <p:cNvSpPr>
                <a:spLocks noChangeAspect="1"/>
              </p:cNvSpPr>
              <p:nvPr/>
            </p:nvSpPr>
            <p:spPr>
              <a:xfrm>
                <a:off x="579" y="513"/>
                <a:ext cx="1510" cy="645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53326" name="任意多边形 53325"/>
              <p:cNvSpPr/>
              <p:nvPr/>
            </p:nvSpPr>
            <p:spPr>
              <a:xfrm flipH="1">
                <a:off x="1590" y="1020"/>
                <a:ext cx="46" cy="136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aphicFrame>
            <p:nvGraphicFramePr>
              <p:cNvPr id="53327" name="对象 53326"/>
              <p:cNvGraphicFramePr>
                <a:graphicFrameLocks noChangeAspect="1"/>
              </p:cNvGraphicFramePr>
              <p:nvPr/>
            </p:nvGraphicFramePr>
            <p:xfrm>
              <a:off x="1929" y="2500"/>
              <a:ext cx="190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09" name="" r:id="rId11" imgW="177800" imgH="177800" progId="Equation.DSMT4">
                      <p:embed/>
                    </p:oleObj>
                  </mc:Choice>
                  <mc:Fallback>
                    <p:oleObj name="" r:id="rId11" imgW="177800" imgH="177800" progId="Equation.DSMT4">
                      <p:embed/>
                      <p:pic>
                        <p:nvPicPr>
                          <p:cNvPr id="0" name="图片 3208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929" y="2500"/>
                            <a:ext cx="190" cy="19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328" name="文本框 53327"/>
              <p:cNvSpPr txBox="1"/>
              <p:nvPr/>
            </p:nvSpPr>
            <p:spPr>
              <a:xfrm>
                <a:off x="2132" y="967"/>
                <a:ext cx="272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A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29" name="文本框 53328"/>
              <p:cNvSpPr txBox="1"/>
              <p:nvPr/>
            </p:nvSpPr>
            <p:spPr>
              <a:xfrm>
                <a:off x="547" y="265"/>
                <a:ext cx="272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B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30" name="文本框 53329"/>
              <p:cNvSpPr txBox="1"/>
              <p:nvPr/>
            </p:nvSpPr>
            <p:spPr>
              <a:xfrm>
                <a:off x="456" y="956"/>
                <a:ext cx="272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C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53331" name="对象 53330"/>
              <p:cNvGraphicFramePr>
                <a:graphicFrameLocks noChangeAspect="1"/>
              </p:cNvGraphicFramePr>
              <p:nvPr/>
            </p:nvGraphicFramePr>
            <p:xfrm>
              <a:off x="1449" y="1004"/>
              <a:ext cx="163" cy="1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10" name="" r:id="rId13" imgW="153035" imgH="140335" progId="Equation.DSMT4">
                      <p:embed/>
                    </p:oleObj>
                  </mc:Choice>
                  <mc:Fallback>
                    <p:oleObj name="" r:id="rId13" imgW="153035" imgH="140335" progId="Equation.DSMT4">
                      <p:embed/>
                      <p:pic>
                        <p:nvPicPr>
                          <p:cNvPr id="0" name="图片 3209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449" y="1004"/>
                            <a:ext cx="163" cy="14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332" name="直接连接符 53331"/>
              <p:cNvSpPr/>
              <p:nvPr/>
            </p:nvSpPr>
            <p:spPr>
              <a:xfrm>
                <a:off x="0" y="1255"/>
                <a:ext cx="40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33" name="直接连接符 53332"/>
              <p:cNvSpPr/>
              <p:nvPr/>
            </p:nvSpPr>
            <p:spPr>
              <a:xfrm>
                <a:off x="24" y="513"/>
                <a:ext cx="40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34" name="直接连接符 53333"/>
              <p:cNvSpPr/>
              <p:nvPr/>
            </p:nvSpPr>
            <p:spPr>
              <a:xfrm>
                <a:off x="93" y="505"/>
                <a:ext cx="0" cy="771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stealth" w="med" len="med"/>
                <a:tailEnd type="stealth" w="med" len="med"/>
              </a:ln>
            </p:spPr>
          </p:sp>
          <p:sp>
            <p:nvSpPr>
              <p:cNvPr id="53335" name="直接连接符 53334"/>
              <p:cNvSpPr/>
              <p:nvPr/>
            </p:nvSpPr>
            <p:spPr>
              <a:xfrm>
                <a:off x="547" y="1279"/>
                <a:ext cx="0" cy="40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36" name="直接连接符 53335"/>
              <p:cNvSpPr/>
              <p:nvPr/>
            </p:nvSpPr>
            <p:spPr>
              <a:xfrm>
                <a:off x="2180" y="1263"/>
                <a:ext cx="0" cy="40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37" name="直接连接符 53336"/>
              <p:cNvSpPr/>
              <p:nvPr/>
            </p:nvSpPr>
            <p:spPr>
              <a:xfrm>
                <a:off x="547" y="1564"/>
                <a:ext cx="163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stealth" w="med" len="med"/>
                <a:tailEnd type="stealth" w="med" len="med"/>
              </a:ln>
            </p:spPr>
          </p:sp>
          <p:sp>
            <p:nvSpPr>
              <p:cNvPr id="53338" name="文本框 53337"/>
              <p:cNvSpPr txBox="1"/>
              <p:nvPr/>
            </p:nvSpPr>
            <p:spPr>
              <a:xfrm>
                <a:off x="1108" y="1367"/>
                <a:ext cx="544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1.9m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3339" name="组合 53338"/>
              <p:cNvGrpSpPr/>
              <p:nvPr/>
            </p:nvGrpSpPr>
            <p:grpSpPr>
              <a:xfrm>
                <a:off x="1364" y="385"/>
                <a:ext cx="136" cy="136"/>
                <a:chOff x="0" y="0"/>
                <a:chExt cx="136" cy="136"/>
              </a:xfrm>
            </p:grpSpPr>
            <p:sp>
              <p:nvSpPr>
                <p:cNvPr id="53340" name="椭圆 53339"/>
                <p:cNvSpPr/>
                <p:nvPr/>
              </p:nvSpPr>
              <p:spPr>
                <a:xfrm>
                  <a:off x="0" y="0"/>
                  <a:ext cx="136" cy="136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3341" name="直接连接符 53340"/>
                <p:cNvSpPr/>
                <p:nvPr/>
              </p:nvSpPr>
              <p:spPr>
                <a:xfrm>
                  <a:off x="85" y="8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3342" name="直接连接符 53341"/>
                <p:cNvSpPr/>
                <p:nvPr/>
              </p:nvSpPr>
              <p:spPr>
                <a:xfrm>
                  <a:off x="8" y="40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3343" name="直接连接符 53342"/>
                <p:cNvSpPr>
                  <a:spLocks noChangeAspect="1"/>
                </p:cNvSpPr>
                <p:nvPr/>
              </p:nvSpPr>
              <p:spPr>
                <a:xfrm>
                  <a:off x="32" y="8"/>
                  <a:ext cx="75" cy="12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53344" name="直接连接符 53343"/>
              <p:cNvSpPr/>
              <p:nvPr/>
            </p:nvSpPr>
            <p:spPr>
              <a:xfrm flipH="1">
                <a:off x="1366" y="281"/>
                <a:ext cx="90" cy="1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45" name="直接连接符 53344"/>
              <p:cNvSpPr/>
              <p:nvPr/>
            </p:nvSpPr>
            <p:spPr>
              <a:xfrm flipH="1">
                <a:off x="1486" y="361"/>
                <a:ext cx="90" cy="1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46" name="直接连接符 53345"/>
              <p:cNvSpPr/>
              <p:nvPr/>
            </p:nvSpPr>
            <p:spPr>
              <a:xfrm>
                <a:off x="1305" y="22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stealth" w="med" len="med"/>
              </a:ln>
            </p:spPr>
          </p:sp>
          <p:sp>
            <p:nvSpPr>
              <p:cNvPr id="53347" name="直接连接符 53346"/>
              <p:cNvSpPr/>
              <p:nvPr/>
            </p:nvSpPr>
            <p:spPr>
              <a:xfrm rot="10800000">
                <a:off x="1553" y="385"/>
                <a:ext cx="149" cy="12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stealth" w="med" len="med"/>
              </a:ln>
            </p:spPr>
          </p:sp>
          <p:sp>
            <p:nvSpPr>
              <p:cNvPr id="53348" name="文本框 53347"/>
              <p:cNvSpPr txBox="1"/>
              <p:nvPr/>
            </p:nvSpPr>
            <p:spPr>
              <a:xfrm>
                <a:off x="1414" y="212"/>
                <a:ext cx="267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d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49" name="直接连接符 53348"/>
              <p:cNvSpPr>
                <a:spLocks noChangeAspect="1"/>
              </p:cNvSpPr>
              <p:nvPr/>
            </p:nvSpPr>
            <p:spPr>
              <a:xfrm flipH="1">
                <a:off x="1174" y="372"/>
                <a:ext cx="296" cy="63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lgDashDot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53350" name="组合 53349"/>
          <p:cNvGrpSpPr/>
          <p:nvPr/>
        </p:nvGrpSpPr>
        <p:grpSpPr>
          <a:xfrm>
            <a:off x="76200" y="3276600"/>
            <a:ext cx="3933825" cy="3209925"/>
            <a:chOff x="0" y="0"/>
            <a:chExt cx="2478" cy="2022"/>
          </a:xfrm>
        </p:grpSpPr>
        <p:grpSp>
          <p:nvGrpSpPr>
            <p:cNvPr id="53351" name="组合 53350"/>
            <p:cNvGrpSpPr/>
            <p:nvPr/>
          </p:nvGrpSpPr>
          <p:grpSpPr>
            <a:xfrm>
              <a:off x="109" y="0"/>
              <a:ext cx="2369" cy="1114"/>
              <a:chOff x="0" y="0"/>
              <a:chExt cx="2369" cy="1114"/>
            </a:xfrm>
          </p:grpSpPr>
          <p:sp>
            <p:nvSpPr>
              <p:cNvPr id="53352" name="直接连接符 53351"/>
              <p:cNvSpPr/>
              <p:nvPr/>
            </p:nvSpPr>
            <p:spPr>
              <a:xfrm>
                <a:off x="318" y="248"/>
                <a:ext cx="1678" cy="72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53" name="直接连接符 53352"/>
              <p:cNvSpPr/>
              <p:nvPr/>
            </p:nvSpPr>
            <p:spPr>
              <a:xfrm>
                <a:off x="272" y="347"/>
                <a:ext cx="1678" cy="72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54" name="直接连接符 53353"/>
              <p:cNvSpPr/>
              <p:nvPr/>
            </p:nvSpPr>
            <p:spPr>
              <a:xfrm>
                <a:off x="280" y="288"/>
                <a:ext cx="1678" cy="72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53355" name="任意多边形 53354"/>
              <p:cNvSpPr/>
              <p:nvPr/>
            </p:nvSpPr>
            <p:spPr>
              <a:xfrm flipH="1">
                <a:off x="272" y="256"/>
                <a:ext cx="45" cy="91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56" name="椭圆 53355"/>
              <p:cNvSpPr/>
              <p:nvPr/>
            </p:nvSpPr>
            <p:spPr>
              <a:xfrm>
                <a:off x="313" y="28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57" name="直接连接符 53356"/>
              <p:cNvSpPr/>
              <p:nvPr/>
            </p:nvSpPr>
            <p:spPr>
              <a:xfrm rot="10800000">
                <a:off x="0" y="163"/>
                <a:ext cx="318" cy="136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</p:sp>
          <p:graphicFrame>
            <p:nvGraphicFramePr>
              <p:cNvPr id="53358" name="对象 53357"/>
              <p:cNvGraphicFramePr>
                <a:graphicFrameLocks noChangeAspect="1"/>
              </p:cNvGraphicFramePr>
              <p:nvPr/>
            </p:nvGraphicFramePr>
            <p:xfrm>
              <a:off x="2057" y="870"/>
              <a:ext cx="312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11" name="" r:id="rId15" imgW="292735" imgH="228600" progId="Equation.DSMT4">
                      <p:embed/>
                    </p:oleObj>
                  </mc:Choice>
                  <mc:Fallback>
                    <p:oleObj name="" r:id="rId15" imgW="292735" imgH="228600" progId="Equation.DSMT4">
                      <p:embed/>
                      <p:pic>
                        <p:nvPicPr>
                          <p:cNvPr id="0" name="图片 3210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2057" y="870"/>
                            <a:ext cx="312" cy="24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359" name="对象 53358"/>
              <p:cNvGraphicFramePr>
                <a:graphicFrameLocks noChangeAspect="1"/>
              </p:cNvGraphicFramePr>
              <p:nvPr/>
            </p:nvGraphicFramePr>
            <p:xfrm>
              <a:off x="59" y="0"/>
              <a:ext cx="312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12" name="" r:id="rId17" imgW="292735" imgH="228600" progId="Equation.DSMT4">
                      <p:embed/>
                    </p:oleObj>
                  </mc:Choice>
                  <mc:Fallback>
                    <p:oleObj name="" r:id="rId17" imgW="292735" imgH="228600" progId="Equation.DSMT4">
                      <p:embed/>
                      <p:pic>
                        <p:nvPicPr>
                          <p:cNvPr id="0" name="图片 3211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59" y="0"/>
                            <a:ext cx="312" cy="24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3360" name="组合 53359"/>
            <p:cNvGrpSpPr/>
            <p:nvPr/>
          </p:nvGrpSpPr>
          <p:grpSpPr>
            <a:xfrm>
              <a:off x="0" y="959"/>
              <a:ext cx="2385" cy="1063"/>
              <a:chOff x="0" y="0"/>
              <a:chExt cx="2385" cy="1063"/>
            </a:xfrm>
          </p:grpSpPr>
          <p:sp>
            <p:nvSpPr>
              <p:cNvPr id="53361" name="任意多边形 53360"/>
              <p:cNvSpPr/>
              <p:nvPr/>
            </p:nvSpPr>
            <p:spPr>
              <a:xfrm rot="-10800000" flipH="1">
                <a:off x="2053" y="0"/>
                <a:ext cx="45" cy="113"/>
              </a:xfrm>
              <a:custGeom>
                <a:avLst/>
                <a:gdLst>
                  <a:gd name="txL" fmla="*/ 0 w 21600"/>
                  <a:gd name="txT" fmla="*/ 0 h 30418"/>
                  <a:gd name="txR" fmla="*/ 21600 w 21600"/>
                  <a:gd name="txB" fmla="*/ 30418 h 30418"/>
                </a:gdLst>
                <a:ahLst/>
                <a:cxnLst>
                  <a:cxn ang="270">
                    <a:pos x="0" y="0"/>
                  </a:cxn>
                  <a:cxn ang="90">
                    <a:pos x="19718" y="30418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30418" fill="none">
                    <a:moveTo>
                      <a:pt x="0" y="0"/>
                    </a:moveTo>
                    <a:arcTo wR="21600" hR="21600" stAng="-5400000" swAng="6845668"/>
                  </a:path>
                  <a:path w="21600" h="30418" stroke="0">
                    <a:moveTo>
                      <a:pt x="0" y="0"/>
                    </a:moveTo>
                    <a:arcTo wR="21600" hR="21600" stAng="-5400000" swAng="6845668"/>
                    <a:lnTo>
                      <a:pt x="0" y="2160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62" name="椭圆 53361"/>
              <p:cNvSpPr/>
              <p:nvPr/>
            </p:nvSpPr>
            <p:spPr>
              <a:xfrm>
                <a:off x="2012" y="2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63" name="直接连接符 53362"/>
              <p:cNvSpPr/>
              <p:nvPr/>
            </p:nvSpPr>
            <p:spPr>
              <a:xfrm>
                <a:off x="2022" y="38"/>
                <a:ext cx="363" cy="138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53364" name="矩形 53363"/>
              <p:cNvSpPr/>
              <p:nvPr/>
            </p:nvSpPr>
            <p:spPr>
              <a:xfrm>
                <a:off x="320" y="428"/>
                <a:ext cx="1814" cy="181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65" name="直接连接符 53364"/>
              <p:cNvSpPr/>
              <p:nvPr/>
            </p:nvSpPr>
            <p:spPr>
              <a:xfrm>
                <a:off x="358" y="465"/>
                <a:ext cx="167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66" name="直接连接符 53365"/>
              <p:cNvSpPr/>
              <p:nvPr/>
            </p:nvSpPr>
            <p:spPr>
              <a:xfrm>
                <a:off x="317" y="578"/>
                <a:ext cx="181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67" name="直接连接符 53366"/>
              <p:cNvSpPr/>
              <p:nvPr/>
            </p:nvSpPr>
            <p:spPr>
              <a:xfrm>
                <a:off x="323" y="465"/>
                <a:ext cx="181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68" name="椭圆 53367"/>
              <p:cNvSpPr/>
              <p:nvPr/>
            </p:nvSpPr>
            <p:spPr>
              <a:xfrm>
                <a:off x="1962" y="497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aphicFrame>
            <p:nvGraphicFramePr>
              <p:cNvPr id="53369" name="对象 53368"/>
              <p:cNvGraphicFramePr>
                <a:graphicFrameLocks noChangeAspect="1"/>
              </p:cNvGraphicFramePr>
              <p:nvPr/>
            </p:nvGraphicFramePr>
            <p:xfrm>
              <a:off x="2014" y="826"/>
              <a:ext cx="190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13" name="" r:id="rId19" imgW="177800" imgH="177800" progId="Equation.DSMT4">
                      <p:embed/>
                    </p:oleObj>
                  </mc:Choice>
                  <mc:Fallback>
                    <p:oleObj name="" r:id="rId19" imgW="177800" imgH="177800" progId="Equation.DSMT4">
                      <p:embed/>
                      <p:pic>
                        <p:nvPicPr>
                          <p:cNvPr id="0" name="图片 3212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014" y="826"/>
                            <a:ext cx="190" cy="19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370" name="直接连接符 53369"/>
              <p:cNvSpPr/>
              <p:nvPr/>
            </p:nvSpPr>
            <p:spPr>
              <a:xfrm>
                <a:off x="1982" y="519"/>
                <a:ext cx="0" cy="544"/>
              </a:xfrm>
              <a:prstGeom prst="line">
                <a:avLst/>
              </a:prstGeom>
              <a:ln w="34925" cap="flat" cmpd="sng">
                <a:solidFill>
                  <a:srgbClr val="FF0000"/>
                </a:solidFill>
                <a:prstDash val="solid"/>
                <a:headEnd type="none" w="med" len="med"/>
                <a:tailEnd type="stealth" w="lg" len="lg"/>
              </a:ln>
            </p:spPr>
          </p:sp>
          <p:graphicFrame>
            <p:nvGraphicFramePr>
              <p:cNvPr id="53371" name="对象 53370"/>
              <p:cNvGraphicFramePr>
                <a:graphicFrameLocks noChangeAspect="1"/>
              </p:cNvGraphicFramePr>
              <p:nvPr/>
            </p:nvGraphicFramePr>
            <p:xfrm>
              <a:off x="1264" y="246"/>
              <a:ext cx="163" cy="1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14" name="" r:id="rId20" imgW="153035" imgH="140335" progId="Equation.DSMT4">
                      <p:embed/>
                    </p:oleObj>
                  </mc:Choice>
                  <mc:Fallback>
                    <p:oleObj name="" r:id="rId20" imgW="153035" imgH="140335" progId="Equation.DSMT4">
                      <p:embed/>
                      <p:pic>
                        <p:nvPicPr>
                          <p:cNvPr id="0" name="图片 3213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264" y="246"/>
                            <a:ext cx="163" cy="14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372" name="椭圆 53371"/>
              <p:cNvSpPr/>
              <p:nvPr/>
            </p:nvSpPr>
            <p:spPr>
              <a:xfrm>
                <a:off x="365" y="503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73" name="直接连接符 53372"/>
              <p:cNvSpPr/>
              <p:nvPr/>
            </p:nvSpPr>
            <p:spPr>
              <a:xfrm>
                <a:off x="275" y="526"/>
                <a:ext cx="1950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lgDashDotDot"/>
                <a:headEnd type="none" w="med" len="med"/>
                <a:tailEnd type="none" w="med" len="med"/>
              </a:ln>
            </p:spPr>
          </p:sp>
          <p:sp>
            <p:nvSpPr>
              <p:cNvPr id="53374" name="任意多边形 53373"/>
              <p:cNvSpPr/>
              <p:nvPr/>
            </p:nvSpPr>
            <p:spPr>
              <a:xfrm flipH="1">
                <a:off x="1425" y="284"/>
                <a:ext cx="45" cy="136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375" name="直接连接符 53374"/>
              <p:cNvSpPr>
                <a:spLocks noChangeAspect="1"/>
              </p:cNvSpPr>
              <p:nvPr/>
            </p:nvSpPr>
            <p:spPr>
              <a:xfrm rot="10800000">
                <a:off x="1220" y="173"/>
                <a:ext cx="673" cy="28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76" name="直接连接符 53375"/>
              <p:cNvSpPr/>
              <p:nvPr/>
            </p:nvSpPr>
            <p:spPr>
              <a:xfrm rot="10800000">
                <a:off x="1670" y="366"/>
                <a:ext cx="318" cy="136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53377" name="直接连接符 53376"/>
              <p:cNvSpPr/>
              <p:nvPr/>
            </p:nvSpPr>
            <p:spPr>
              <a:xfrm>
                <a:off x="24" y="526"/>
                <a:ext cx="363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53378" name="直接连接符 53377"/>
              <p:cNvSpPr/>
              <p:nvPr/>
            </p:nvSpPr>
            <p:spPr>
              <a:xfrm rot="5400000">
                <a:off x="206" y="715"/>
                <a:ext cx="363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53379" name="文本框 53378"/>
              <p:cNvSpPr txBox="1"/>
              <p:nvPr/>
            </p:nvSpPr>
            <p:spPr>
              <a:xfrm>
                <a:off x="320" y="234"/>
                <a:ext cx="227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b="1">
                    <a:latin typeface="Times New Roman" panose="02020603050405020304" pitchFamily="18" charset="0"/>
                  </a:rPr>
                  <a:t>C</a:t>
                </a:r>
                <a:endParaRPr lang="en-US" altLang="zh-CN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80" name="文本框 53379"/>
              <p:cNvSpPr txBox="1"/>
              <p:nvPr/>
            </p:nvSpPr>
            <p:spPr>
              <a:xfrm>
                <a:off x="1849" y="237"/>
                <a:ext cx="317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b="1">
                    <a:latin typeface="Times New Roman" panose="02020603050405020304" pitchFamily="18" charset="0"/>
                  </a:rPr>
                  <a:t>A</a:t>
                </a:r>
                <a:endParaRPr lang="en-US" altLang="zh-CN" b="1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53381" name="对象 53380"/>
              <p:cNvGraphicFramePr>
                <a:graphicFrameLocks noChangeAspect="1"/>
              </p:cNvGraphicFramePr>
              <p:nvPr/>
            </p:nvGraphicFramePr>
            <p:xfrm>
              <a:off x="0" y="302"/>
              <a:ext cx="312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15" name="" r:id="rId21" imgW="292735" imgH="228600" progId="Equation.DSMT4">
                      <p:embed/>
                    </p:oleObj>
                  </mc:Choice>
                  <mc:Fallback>
                    <p:oleObj name="" r:id="rId21" imgW="292735" imgH="228600" progId="Equation.DSMT4">
                      <p:embed/>
                      <p:pic>
                        <p:nvPicPr>
                          <p:cNvPr id="0" name="图片 3214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0" y="302"/>
                            <a:ext cx="312" cy="24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382" name="对象 53381"/>
              <p:cNvGraphicFramePr>
                <a:graphicFrameLocks noChangeAspect="1"/>
              </p:cNvGraphicFramePr>
              <p:nvPr/>
            </p:nvGraphicFramePr>
            <p:xfrm>
              <a:off x="392" y="710"/>
              <a:ext cx="312" cy="2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16" name="" r:id="rId23" imgW="292735" imgH="241300" progId="Equation.DSMT4">
                      <p:embed/>
                    </p:oleObj>
                  </mc:Choice>
                  <mc:Fallback>
                    <p:oleObj name="" r:id="rId23" imgW="292735" imgH="241300" progId="Equation.DSMT4">
                      <p:embed/>
                      <p:pic>
                        <p:nvPicPr>
                          <p:cNvPr id="0" name="图片 3215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392" y="710"/>
                            <a:ext cx="312" cy="25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383" name="对象 53382"/>
              <p:cNvGraphicFramePr>
                <a:graphicFrameLocks noChangeAspect="1"/>
              </p:cNvGraphicFramePr>
              <p:nvPr/>
            </p:nvGraphicFramePr>
            <p:xfrm>
              <a:off x="1635" y="162"/>
              <a:ext cx="312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17" name="" r:id="rId25" imgW="292735" imgH="228600" progId="Equation.DSMT4">
                      <p:embed/>
                    </p:oleObj>
                  </mc:Choice>
                  <mc:Fallback>
                    <p:oleObj name="" r:id="rId25" imgW="292735" imgH="228600" progId="Equation.DSMT4">
                      <p:embed/>
                      <p:pic>
                        <p:nvPicPr>
                          <p:cNvPr id="0" name="图片 3216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1635" y="162"/>
                            <a:ext cx="312" cy="24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4" grpId="0"/>
      <p:bldP spid="5325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文本框 54273"/>
          <p:cNvSpPr txBox="1"/>
          <p:nvPr/>
        </p:nvSpPr>
        <p:spPr>
          <a:xfrm>
            <a:off x="533400" y="228600"/>
            <a:ext cx="81391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2.3 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直杆轴向拉伸或压缩时斜截面上的应力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75" name="文本框 54274"/>
          <p:cNvSpPr txBox="1"/>
          <p:nvPr/>
        </p:nvSpPr>
        <p:spPr>
          <a:xfrm>
            <a:off x="838200" y="838200"/>
            <a:ext cx="7315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实验表明：拉（压）杆的破坏并不总是沿横截面发生，有时却是沿斜截面发生的。</a:t>
            </a:r>
            <a:endParaRPr lang="zh-CN" altLang="en-US" sz="2800" b="1">
              <a:solidFill>
                <a:srgbClr val="00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aphicFrame>
        <p:nvGraphicFramePr>
          <p:cNvPr id="54276" name="对象 54275"/>
          <p:cNvGraphicFramePr>
            <a:graphicFrameLocks noChangeAspect="1"/>
          </p:cNvGraphicFramePr>
          <p:nvPr/>
        </p:nvGraphicFramePr>
        <p:xfrm>
          <a:off x="4648200" y="2919413"/>
          <a:ext cx="11430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" r:id="rId2" imgW="483235" imgH="228600" progId="Equation.DSMT4">
                  <p:embed/>
                </p:oleObj>
              </mc:Choice>
              <mc:Fallback>
                <p:oleObj name="" r:id="rId2" imgW="483235" imgH="228600" progId="Equation.DSMT4">
                  <p:embed/>
                  <p:pic>
                    <p:nvPicPr>
                      <p:cNvPr id="0" name="图片 32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8200" y="2919413"/>
                        <a:ext cx="1143000" cy="509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对象 54276"/>
          <p:cNvGraphicFramePr>
            <a:graphicFrameLocks noChangeAspect="1"/>
          </p:cNvGraphicFramePr>
          <p:nvPr/>
        </p:nvGraphicFramePr>
        <p:xfrm>
          <a:off x="3879850" y="3621088"/>
          <a:ext cx="47307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" r:id="rId4" imgW="2145665" imgH="431800" progId="Equation.DSMT4">
                  <p:embed/>
                </p:oleObj>
              </mc:Choice>
              <mc:Fallback>
                <p:oleObj name="" r:id="rId4" imgW="2145665" imgH="431800" progId="Equation.DSMT4">
                  <p:embed/>
                  <p:pic>
                    <p:nvPicPr>
                      <p:cNvPr id="0" name="图片 32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9850" y="3621088"/>
                        <a:ext cx="4730750" cy="950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对象 54277"/>
          <p:cNvGraphicFramePr>
            <a:graphicFrameLocks noChangeAspect="1"/>
          </p:cNvGraphicFramePr>
          <p:nvPr/>
        </p:nvGraphicFramePr>
        <p:xfrm>
          <a:off x="6172200" y="2738438"/>
          <a:ext cx="15240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" r:id="rId6" imgW="711200" imgH="393700" progId="Equation.DSMT4">
                  <p:embed/>
                </p:oleObj>
              </mc:Choice>
              <mc:Fallback>
                <p:oleObj name="" r:id="rId6" imgW="711200" imgH="393700" progId="Equation.DSMT4">
                  <p:embed/>
                  <p:pic>
                    <p:nvPicPr>
                      <p:cNvPr id="0" name="图片 32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2200" y="2738438"/>
                        <a:ext cx="1524000" cy="842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对象 54278"/>
          <p:cNvGraphicFramePr>
            <a:graphicFrameLocks noChangeAspect="1"/>
          </p:cNvGraphicFramePr>
          <p:nvPr/>
        </p:nvGraphicFramePr>
        <p:xfrm>
          <a:off x="4705350" y="1981200"/>
          <a:ext cx="161925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" r:id="rId8" imgW="800735" imgH="393700" progId="Equation.DSMT4">
                  <p:embed/>
                </p:oleObj>
              </mc:Choice>
              <mc:Fallback>
                <p:oleObj name="" r:id="rId8" imgW="800735" imgH="393700" progId="Equation.DSMT4">
                  <p:embed/>
                  <p:pic>
                    <p:nvPicPr>
                      <p:cNvPr id="0" name="图片 32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05350" y="1981200"/>
                        <a:ext cx="1619250" cy="795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280" name="组合 54279"/>
          <p:cNvGrpSpPr>
            <a:grpSpLocks noChangeAspect="1"/>
          </p:cNvGrpSpPr>
          <p:nvPr/>
        </p:nvGrpSpPr>
        <p:grpSpPr>
          <a:xfrm>
            <a:off x="625475" y="4930775"/>
            <a:ext cx="2574925" cy="555625"/>
            <a:chOff x="0" y="0"/>
            <a:chExt cx="1622" cy="350"/>
          </a:xfrm>
        </p:grpSpPr>
        <p:graphicFrame>
          <p:nvGraphicFramePr>
            <p:cNvPr id="54281" name="对象 54280"/>
            <p:cNvGraphicFramePr>
              <a:graphicFrameLocks noChangeAspect="1"/>
            </p:cNvGraphicFramePr>
            <p:nvPr/>
          </p:nvGraphicFramePr>
          <p:xfrm>
            <a:off x="0" y="9"/>
            <a:ext cx="700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" name="" r:id="rId10" imgW="470535" imgH="229235" progId="Equation.DSMT4">
                    <p:embed/>
                  </p:oleObj>
                </mc:Choice>
                <mc:Fallback>
                  <p:oleObj name="" r:id="rId10" imgW="470535" imgH="229235" progId="Equation.DSMT4">
                    <p:embed/>
                    <p:pic>
                      <p:nvPicPr>
                        <p:cNvPr id="0" name="图片 322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0" y="9"/>
                          <a:ext cx="700" cy="34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82" name="对象 54281"/>
            <p:cNvGraphicFramePr>
              <a:graphicFrameLocks noChangeAspect="1"/>
            </p:cNvGraphicFramePr>
            <p:nvPr/>
          </p:nvGraphicFramePr>
          <p:xfrm>
            <a:off x="758" y="0"/>
            <a:ext cx="864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3" name="" r:id="rId12" imgW="571500" imgH="228600" progId="Equation.DSMT4">
                    <p:embed/>
                  </p:oleObj>
                </mc:Choice>
                <mc:Fallback>
                  <p:oleObj name="" r:id="rId12" imgW="571500" imgH="228600" progId="Equation.DSMT4">
                    <p:embed/>
                    <p:pic>
                      <p:nvPicPr>
                        <p:cNvPr id="0" name="图片 3222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58" y="0"/>
                          <a:ext cx="864" cy="34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283" name="组合 54282"/>
          <p:cNvGrpSpPr>
            <a:grpSpLocks noChangeAspect="1"/>
          </p:cNvGrpSpPr>
          <p:nvPr/>
        </p:nvGrpSpPr>
        <p:grpSpPr>
          <a:xfrm>
            <a:off x="609600" y="5334000"/>
            <a:ext cx="2667000" cy="914400"/>
            <a:chOff x="0" y="0"/>
            <a:chExt cx="1680" cy="576"/>
          </a:xfrm>
        </p:grpSpPr>
        <p:graphicFrame>
          <p:nvGraphicFramePr>
            <p:cNvPr id="54284" name="对象 54283"/>
            <p:cNvGraphicFramePr>
              <a:graphicFrameLocks noChangeAspect="1"/>
            </p:cNvGraphicFramePr>
            <p:nvPr/>
          </p:nvGraphicFramePr>
          <p:xfrm>
            <a:off x="0" y="169"/>
            <a:ext cx="682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4" name="" r:id="rId14" imgW="546100" imgH="228600" progId="Equation.DSMT4">
                    <p:embed/>
                  </p:oleObj>
                </mc:Choice>
                <mc:Fallback>
                  <p:oleObj name="" r:id="rId14" imgW="546100" imgH="228600" progId="Equation.DSMT4">
                    <p:embed/>
                    <p:pic>
                      <p:nvPicPr>
                        <p:cNvPr id="0" name="图片 3223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0" y="169"/>
                          <a:ext cx="682" cy="31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85" name="对象 54284"/>
            <p:cNvGraphicFramePr>
              <a:graphicFrameLocks noChangeAspect="1"/>
            </p:cNvGraphicFramePr>
            <p:nvPr/>
          </p:nvGraphicFramePr>
          <p:xfrm>
            <a:off x="691" y="0"/>
            <a:ext cx="989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5" name="" r:id="rId16" imgW="571500" imgH="393700" progId="Equation.DSMT4">
                    <p:embed/>
                  </p:oleObj>
                </mc:Choice>
                <mc:Fallback>
                  <p:oleObj name="" r:id="rId16" imgW="571500" imgH="393700" progId="Equation.DSMT4">
                    <p:embed/>
                    <p:pic>
                      <p:nvPicPr>
                        <p:cNvPr id="0" name="图片 3224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91" y="0"/>
                          <a:ext cx="989" cy="5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4286" name="对象 54285"/>
          <p:cNvGraphicFramePr>
            <a:graphicFrameLocks noChangeAspect="1"/>
          </p:cNvGraphicFramePr>
          <p:nvPr/>
        </p:nvGraphicFramePr>
        <p:xfrm>
          <a:off x="4267200" y="4614863"/>
          <a:ext cx="41148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" r:id="rId18" imgW="1548765" imgH="241300" progId="Equation.DSMT4">
                  <p:embed/>
                </p:oleObj>
              </mc:Choice>
              <mc:Fallback>
                <p:oleObj name="" r:id="rId18" imgW="1548765" imgH="241300" progId="Equation.DSMT4">
                  <p:embed/>
                  <p:pic>
                    <p:nvPicPr>
                      <p:cNvPr id="0" name="图片 322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267200" y="4614863"/>
                        <a:ext cx="4114800" cy="642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7" name="对象 54286"/>
          <p:cNvGraphicFramePr>
            <a:graphicFrameLocks noChangeAspect="1"/>
          </p:cNvGraphicFramePr>
          <p:nvPr/>
        </p:nvGraphicFramePr>
        <p:xfrm>
          <a:off x="3429000" y="5181600"/>
          <a:ext cx="5334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" r:id="rId20" imgW="2437130" imgH="393700" progId="Equation.DSMT4">
                  <p:embed/>
                </p:oleObj>
              </mc:Choice>
              <mc:Fallback>
                <p:oleObj name="" r:id="rId20" imgW="2437130" imgH="393700" progId="Equation.DSMT4">
                  <p:embed/>
                  <p:pic>
                    <p:nvPicPr>
                      <p:cNvPr id="0" name="图片 322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429000" y="5181600"/>
                        <a:ext cx="5334000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8" name="动作按钮: 后退或前一项 54287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4289" name="动作按钮: 前进或下一项 54288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4290" name="动作按钮: 第一张 54289">
            <a:hlinkClick r:id="rId22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291" name="组合 54290"/>
          <p:cNvGrpSpPr/>
          <p:nvPr/>
        </p:nvGrpSpPr>
        <p:grpSpPr>
          <a:xfrm>
            <a:off x="827088" y="1752600"/>
            <a:ext cx="3440112" cy="1039813"/>
            <a:chOff x="0" y="0"/>
            <a:chExt cx="2167" cy="655"/>
          </a:xfrm>
        </p:grpSpPr>
        <p:sp>
          <p:nvSpPr>
            <p:cNvPr id="54292" name="矩形 54291"/>
            <p:cNvSpPr/>
            <p:nvPr/>
          </p:nvSpPr>
          <p:spPr>
            <a:xfrm>
              <a:off x="390" y="165"/>
              <a:ext cx="1326" cy="339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en-US" altLang="zh-CN" b="1">
                  <a:latin typeface="Comic Sans MS" panose="030F0702030302020204" pitchFamily="66" charset="0"/>
                </a:rPr>
                <a:t> </a:t>
              </a:r>
              <a:endParaRPr lang="en-US" altLang="zh-CN" b="1">
                <a:latin typeface="Comic Sans MS" panose="030F0702030302020204" pitchFamily="66" charset="0"/>
              </a:endParaRPr>
            </a:p>
          </p:txBody>
        </p:sp>
        <p:sp>
          <p:nvSpPr>
            <p:cNvPr id="54293" name="直接连接符 54292"/>
            <p:cNvSpPr/>
            <p:nvPr/>
          </p:nvSpPr>
          <p:spPr>
            <a:xfrm>
              <a:off x="1710" y="335"/>
              <a:ext cx="379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54294" name="直接连接符 54293"/>
            <p:cNvSpPr/>
            <p:nvPr/>
          </p:nvSpPr>
          <p:spPr>
            <a:xfrm flipV="1">
              <a:off x="169" y="336"/>
              <a:ext cx="1737" cy="0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54295" name="直接连接符 54294"/>
            <p:cNvSpPr/>
            <p:nvPr/>
          </p:nvSpPr>
          <p:spPr>
            <a:xfrm>
              <a:off x="11" y="337"/>
              <a:ext cx="379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triangle" w="sm" len="lg"/>
              <a:tailEnd type="none" w="med" len="med"/>
            </a:ln>
          </p:spPr>
        </p:sp>
        <p:graphicFrame>
          <p:nvGraphicFramePr>
            <p:cNvPr id="54296" name="对象 54295"/>
            <p:cNvGraphicFramePr>
              <a:graphicFrameLocks noChangeAspect="1"/>
            </p:cNvGraphicFramePr>
            <p:nvPr/>
          </p:nvGraphicFramePr>
          <p:xfrm>
            <a:off x="1950" y="97"/>
            <a:ext cx="217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8" name="" r:id="rId23" imgW="165735" imgH="165735" progId="Equation.DSMT4">
                    <p:embed/>
                  </p:oleObj>
                </mc:Choice>
                <mc:Fallback>
                  <p:oleObj name="" r:id="rId23" imgW="165735" imgH="165735" progId="Equation.DSMT4">
                    <p:embed/>
                    <p:pic>
                      <p:nvPicPr>
                        <p:cNvPr id="0" name="图片 3227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950" y="97"/>
                          <a:ext cx="217" cy="2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97" name="对象 54296"/>
            <p:cNvGraphicFramePr>
              <a:graphicFrameLocks noChangeAspect="1"/>
            </p:cNvGraphicFramePr>
            <p:nvPr/>
          </p:nvGraphicFramePr>
          <p:xfrm>
            <a:off x="0" y="94"/>
            <a:ext cx="217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9" name="" r:id="rId25" imgW="165735" imgH="165735" progId="Equation.DSMT4">
                    <p:embed/>
                  </p:oleObj>
                </mc:Choice>
                <mc:Fallback>
                  <p:oleObj name="" r:id="rId25" imgW="165735" imgH="165735" progId="Equation.DSMT4">
                    <p:embed/>
                    <p:pic>
                      <p:nvPicPr>
                        <p:cNvPr id="0" name="图片 3228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0" y="94"/>
                          <a:ext cx="217" cy="2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98" name="对象 54297"/>
            <p:cNvGraphicFramePr>
              <a:graphicFrameLocks noChangeAspect="1"/>
            </p:cNvGraphicFramePr>
            <p:nvPr/>
          </p:nvGraphicFramePr>
          <p:xfrm>
            <a:off x="933" y="331"/>
            <a:ext cx="145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0" name="" r:id="rId26" imgW="153035" imgH="140335" progId="Equation.DSMT4">
                    <p:embed/>
                  </p:oleObj>
                </mc:Choice>
                <mc:Fallback>
                  <p:oleObj name="" r:id="rId26" imgW="153035" imgH="140335" progId="Equation.DSMT4">
                    <p:embed/>
                    <p:pic>
                      <p:nvPicPr>
                        <p:cNvPr id="0" name="图片 3229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933" y="331"/>
                          <a:ext cx="145" cy="14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99" name="直接连接符 54298"/>
            <p:cNvSpPr/>
            <p:nvPr/>
          </p:nvSpPr>
          <p:spPr>
            <a:xfrm>
              <a:off x="909" y="170"/>
              <a:ext cx="0" cy="317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300" name="直接连接符 54299"/>
            <p:cNvSpPr/>
            <p:nvPr/>
          </p:nvSpPr>
          <p:spPr>
            <a:xfrm rot="19200000">
              <a:off x="1043" y="116"/>
              <a:ext cx="0" cy="42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301" name="任意多边形 54300"/>
            <p:cNvSpPr/>
            <p:nvPr/>
          </p:nvSpPr>
          <p:spPr>
            <a:xfrm rot="-10800000" flipH="1">
              <a:off x="897" y="146"/>
              <a:ext cx="79" cy="181"/>
            </a:xfrm>
            <a:custGeom>
              <a:avLst/>
              <a:gdLst>
                <a:gd name="txL" fmla="*/ 0 w 18667"/>
                <a:gd name="txT" fmla="*/ 0 h 21600"/>
                <a:gd name="txR" fmla="*/ 18667 w 18667"/>
                <a:gd name="txB" fmla="*/ 21600 h 21600"/>
              </a:gdLst>
              <a:ahLst/>
              <a:cxnLst>
                <a:cxn ang="270">
                  <a:pos x="0" y="0"/>
                </a:cxn>
                <a:cxn ang="0">
                  <a:pos x="18667" y="10732"/>
                </a:cxn>
                <a:cxn ang="90">
                  <a:pos x="0" y="21600"/>
                </a:cxn>
              </a:cxnLst>
              <a:rect l="txL" t="txT" r="txR" b="txB"/>
              <a:pathLst>
                <a:path w="18667" h="21600" fill="none">
                  <a:moveTo>
                    <a:pt x="0" y="0"/>
                  </a:moveTo>
                  <a:arcTo wR="21600" hR="21600" stAng="-5400000" swAng="3587512"/>
                </a:path>
                <a:path w="18667" h="21600" stroke="0">
                  <a:moveTo>
                    <a:pt x="0" y="0"/>
                  </a:moveTo>
                  <a:arcTo wR="21600" hR="21600" stAng="-5400000" swAng="3587512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54302" name="对象 54301"/>
            <p:cNvGraphicFramePr>
              <a:graphicFrameLocks noChangeAspect="1"/>
            </p:cNvGraphicFramePr>
            <p:nvPr/>
          </p:nvGraphicFramePr>
          <p:xfrm>
            <a:off x="1140" y="472"/>
            <a:ext cx="120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1" name="" r:id="rId28" imgW="127000" imgH="177800" progId="Equation.DSMT4">
                    <p:embed/>
                  </p:oleObj>
                </mc:Choice>
                <mc:Fallback>
                  <p:oleObj name="" r:id="rId28" imgW="127000" imgH="177800" progId="Equation.DSMT4">
                    <p:embed/>
                    <p:pic>
                      <p:nvPicPr>
                        <p:cNvPr id="0" name="图片 3230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140" y="472"/>
                          <a:ext cx="120" cy="1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03" name="对象 54302"/>
            <p:cNvGraphicFramePr>
              <a:graphicFrameLocks noChangeAspect="1"/>
            </p:cNvGraphicFramePr>
            <p:nvPr/>
          </p:nvGraphicFramePr>
          <p:xfrm>
            <a:off x="854" y="0"/>
            <a:ext cx="120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2" name="" r:id="rId30" imgW="127000" imgH="177800" progId="Equation.DSMT4">
                    <p:embed/>
                  </p:oleObj>
                </mc:Choice>
                <mc:Fallback>
                  <p:oleObj name="" r:id="rId30" imgW="127000" imgH="177800" progId="Equation.DSMT4">
                    <p:embed/>
                    <p:pic>
                      <p:nvPicPr>
                        <p:cNvPr id="0" name="图片 3231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854" y="0"/>
                          <a:ext cx="120" cy="1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304" name="组合 54303"/>
          <p:cNvGrpSpPr/>
          <p:nvPr/>
        </p:nvGrpSpPr>
        <p:grpSpPr>
          <a:xfrm>
            <a:off x="855663" y="2773363"/>
            <a:ext cx="3124200" cy="1112837"/>
            <a:chOff x="0" y="0"/>
            <a:chExt cx="1968" cy="701"/>
          </a:xfrm>
        </p:grpSpPr>
        <p:graphicFrame>
          <p:nvGraphicFramePr>
            <p:cNvPr id="54305" name="对象 54304"/>
            <p:cNvGraphicFramePr>
              <a:graphicFrameLocks noChangeAspect="1"/>
            </p:cNvGraphicFramePr>
            <p:nvPr/>
          </p:nvGraphicFramePr>
          <p:xfrm>
            <a:off x="983" y="518"/>
            <a:ext cx="120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3" name="" r:id="rId31" imgW="127000" imgH="177800" progId="Equation.DSMT4">
                    <p:embed/>
                  </p:oleObj>
                </mc:Choice>
                <mc:Fallback>
                  <p:oleObj name="" r:id="rId31" imgW="127000" imgH="177800" progId="Equation.DSMT4">
                    <p:embed/>
                    <p:pic>
                      <p:nvPicPr>
                        <p:cNvPr id="0" name="图片 3232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983" y="518"/>
                          <a:ext cx="120" cy="1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306" name="组合 54305"/>
            <p:cNvGrpSpPr/>
            <p:nvPr/>
          </p:nvGrpSpPr>
          <p:grpSpPr>
            <a:xfrm>
              <a:off x="0" y="0"/>
              <a:ext cx="1968" cy="673"/>
              <a:chOff x="0" y="0"/>
              <a:chExt cx="1968" cy="673"/>
            </a:xfrm>
          </p:grpSpPr>
          <p:graphicFrame>
            <p:nvGraphicFramePr>
              <p:cNvPr id="54307" name="对象 54306"/>
              <p:cNvGraphicFramePr>
                <a:graphicFrameLocks noChangeAspect="1"/>
              </p:cNvGraphicFramePr>
              <p:nvPr/>
            </p:nvGraphicFramePr>
            <p:xfrm>
              <a:off x="1168" y="0"/>
              <a:ext cx="192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34" name="" r:id="rId32" imgW="203835" imgH="229235" progId="Equation.DSMT4">
                      <p:embed/>
                    </p:oleObj>
                  </mc:Choice>
                  <mc:Fallback>
                    <p:oleObj name="" r:id="rId32" imgW="203835" imgH="229235" progId="Equation.DSMT4">
                      <p:embed/>
                      <p:pic>
                        <p:nvPicPr>
                          <p:cNvPr id="0" name="图片 3233"/>
                          <p:cNvPicPr/>
                          <p:nvPr/>
                        </p:nvPicPr>
                        <p:blipFill>
                          <a:blip r:embed="rId33"/>
                          <a:stretch>
                            <a:fillRect/>
                          </a:stretch>
                        </p:blipFill>
                        <p:spPr>
                          <a:xfrm>
                            <a:off x="1168" y="0"/>
                            <a:ext cx="192" cy="23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308" name="对象 54307"/>
              <p:cNvGraphicFramePr>
                <a:graphicFrameLocks noChangeAspect="1"/>
              </p:cNvGraphicFramePr>
              <p:nvPr/>
            </p:nvGraphicFramePr>
            <p:xfrm>
              <a:off x="1183" y="84"/>
              <a:ext cx="379" cy="5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35" name="" r:id="rId34" imgW="177800" imgH="254000" progId="Equation.DSMT4">
                      <p:embed/>
                    </p:oleObj>
                  </mc:Choice>
                  <mc:Fallback>
                    <p:oleObj name="" r:id="rId34" imgW="177800" imgH="254000" progId="Equation.DSMT4">
                      <p:embed/>
                      <p:pic>
                        <p:nvPicPr>
                          <p:cNvPr id="0" name="图片 3234"/>
                          <p:cNvPicPr/>
                          <p:nvPr/>
                        </p:nvPicPr>
                        <p:blipFill>
                          <a:blip r:embed="rId35"/>
                          <a:stretch>
                            <a:fillRect/>
                          </a:stretch>
                        </p:blipFill>
                        <p:spPr>
                          <a:xfrm>
                            <a:off x="1183" y="84"/>
                            <a:ext cx="379" cy="58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309" name="直接连接符 54308"/>
              <p:cNvSpPr/>
              <p:nvPr/>
            </p:nvSpPr>
            <p:spPr>
              <a:xfrm>
                <a:off x="1455" y="381"/>
                <a:ext cx="379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54310" name="直接连接符 54309"/>
              <p:cNvSpPr/>
              <p:nvPr/>
            </p:nvSpPr>
            <p:spPr>
              <a:xfrm flipV="1">
                <a:off x="187" y="372"/>
                <a:ext cx="1419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54311" name="直接连接符 54310"/>
              <p:cNvSpPr/>
              <p:nvPr/>
            </p:nvSpPr>
            <p:spPr>
              <a:xfrm>
                <a:off x="0" y="375"/>
                <a:ext cx="379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triangle" w="sm" len="lg"/>
                <a:tailEnd type="none" w="med" len="med"/>
              </a:ln>
            </p:spPr>
          </p:sp>
          <p:graphicFrame>
            <p:nvGraphicFramePr>
              <p:cNvPr id="54312" name="对象 54311"/>
              <p:cNvGraphicFramePr>
                <a:graphicFrameLocks noChangeAspect="1"/>
              </p:cNvGraphicFramePr>
              <p:nvPr/>
            </p:nvGraphicFramePr>
            <p:xfrm>
              <a:off x="1717" y="120"/>
              <a:ext cx="251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36" name="" r:id="rId36" imgW="191135" imgH="229235" progId="Equation.DSMT4">
                      <p:embed/>
                    </p:oleObj>
                  </mc:Choice>
                  <mc:Fallback>
                    <p:oleObj name="" r:id="rId36" imgW="191135" imgH="229235" progId="Equation.DSMT4">
                      <p:embed/>
                      <p:pic>
                        <p:nvPicPr>
                          <p:cNvPr id="0" name="图片 3235"/>
                          <p:cNvPicPr/>
                          <p:nvPr/>
                        </p:nvPicPr>
                        <p:blipFill>
                          <a:blip r:embed="rId37"/>
                          <a:stretch>
                            <a:fillRect/>
                          </a:stretch>
                        </p:blipFill>
                        <p:spPr>
                          <a:xfrm>
                            <a:off x="1717" y="120"/>
                            <a:ext cx="251" cy="32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313" name="对象 54312"/>
              <p:cNvGraphicFramePr>
                <a:graphicFrameLocks noChangeAspect="1"/>
              </p:cNvGraphicFramePr>
              <p:nvPr/>
            </p:nvGraphicFramePr>
            <p:xfrm>
              <a:off x="12" y="140"/>
              <a:ext cx="217" cy="2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37" name="" r:id="rId38" imgW="165735" imgH="165735" progId="Equation.DSMT4">
                      <p:embed/>
                    </p:oleObj>
                  </mc:Choice>
                  <mc:Fallback>
                    <p:oleObj name="" r:id="rId38" imgW="165735" imgH="165735" progId="Equation.DSMT4">
                      <p:embed/>
                      <p:pic>
                        <p:nvPicPr>
                          <p:cNvPr id="0" name="图片 3236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12" y="140"/>
                            <a:ext cx="217" cy="23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314" name="直接连接符 54313"/>
              <p:cNvSpPr/>
              <p:nvPr/>
            </p:nvSpPr>
            <p:spPr>
              <a:xfrm rot="19200000">
                <a:off x="1055" y="162"/>
                <a:ext cx="0" cy="422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aphicFrame>
            <p:nvGraphicFramePr>
              <p:cNvPr id="54315" name="对象 54314"/>
              <p:cNvGraphicFramePr>
                <a:graphicFrameLocks noChangeAspect="1"/>
              </p:cNvGraphicFramePr>
              <p:nvPr/>
            </p:nvGraphicFramePr>
            <p:xfrm>
              <a:off x="866" y="34"/>
              <a:ext cx="120" cy="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38" name="" r:id="rId39" imgW="127000" imgH="177800" progId="Equation.DSMT4">
                      <p:embed/>
                    </p:oleObj>
                  </mc:Choice>
                  <mc:Fallback>
                    <p:oleObj name="" r:id="rId39" imgW="127000" imgH="177800" progId="Equation.DSMT4">
                      <p:embed/>
                      <p:pic>
                        <p:nvPicPr>
                          <p:cNvPr id="0" name="图片 3237"/>
                          <p:cNvPicPr/>
                          <p:nvPr/>
                        </p:nvPicPr>
                        <p:blipFill>
                          <a:blip r:embed="rId29"/>
                          <a:stretch>
                            <a:fillRect/>
                          </a:stretch>
                        </p:blipFill>
                        <p:spPr>
                          <a:xfrm>
                            <a:off x="866" y="34"/>
                            <a:ext cx="120" cy="18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316" name="直接连接符 54315"/>
              <p:cNvSpPr/>
              <p:nvPr/>
            </p:nvSpPr>
            <p:spPr>
              <a:xfrm>
                <a:off x="387" y="545"/>
                <a:ext cx="793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317" name="直接连接符 54316"/>
              <p:cNvSpPr/>
              <p:nvPr/>
            </p:nvSpPr>
            <p:spPr>
              <a:xfrm>
                <a:off x="385" y="203"/>
                <a:ext cx="54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318" name="直接连接符 54317"/>
              <p:cNvSpPr/>
              <p:nvPr/>
            </p:nvSpPr>
            <p:spPr>
              <a:xfrm>
                <a:off x="387" y="203"/>
                <a:ext cx="0" cy="34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319" name="直接连接符 54318"/>
              <p:cNvSpPr/>
              <p:nvPr/>
            </p:nvSpPr>
            <p:spPr>
              <a:xfrm>
                <a:off x="1192" y="545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med"/>
              </a:ln>
            </p:spPr>
          </p:sp>
          <p:sp>
            <p:nvSpPr>
              <p:cNvPr id="54320" name="直接连接符 54319"/>
              <p:cNvSpPr/>
              <p:nvPr/>
            </p:nvSpPr>
            <p:spPr>
              <a:xfrm>
                <a:off x="916" y="206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med"/>
              </a:ln>
            </p:spPr>
          </p:sp>
          <p:sp>
            <p:nvSpPr>
              <p:cNvPr id="54321" name="直接连接符 54320"/>
              <p:cNvSpPr/>
              <p:nvPr/>
            </p:nvSpPr>
            <p:spPr>
              <a:xfrm>
                <a:off x="1146" y="466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med"/>
              </a:ln>
            </p:spPr>
          </p:sp>
          <p:sp>
            <p:nvSpPr>
              <p:cNvPr id="54322" name="直接连接符 54321"/>
              <p:cNvSpPr/>
              <p:nvPr/>
            </p:nvSpPr>
            <p:spPr>
              <a:xfrm>
                <a:off x="1056" y="375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med"/>
              </a:ln>
            </p:spPr>
          </p:sp>
          <p:sp>
            <p:nvSpPr>
              <p:cNvPr id="54323" name="直接连接符 54322"/>
              <p:cNvSpPr/>
              <p:nvPr/>
            </p:nvSpPr>
            <p:spPr>
              <a:xfrm>
                <a:off x="998" y="282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med"/>
              </a:ln>
            </p:spPr>
          </p:sp>
        </p:grpSp>
      </p:grpSp>
      <p:grpSp>
        <p:nvGrpSpPr>
          <p:cNvPr id="54324" name="组合 54323"/>
          <p:cNvGrpSpPr/>
          <p:nvPr/>
        </p:nvGrpSpPr>
        <p:grpSpPr>
          <a:xfrm>
            <a:off x="903288" y="3916363"/>
            <a:ext cx="2644775" cy="1073150"/>
            <a:chOff x="0" y="0"/>
            <a:chExt cx="1666" cy="676"/>
          </a:xfrm>
        </p:grpSpPr>
        <p:graphicFrame>
          <p:nvGraphicFramePr>
            <p:cNvPr id="54325" name="对象 54324"/>
            <p:cNvGraphicFramePr>
              <a:graphicFrameLocks noChangeAspect="1"/>
            </p:cNvGraphicFramePr>
            <p:nvPr/>
          </p:nvGraphicFramePr>
          <p:xfrm>
            <a:off x="1430" y="195"/>
            <a:ext cx="236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9" name="" r:id="rId40" imgW="203835" imgH="229235" progId="Equation.DSMT4">
                    <p:embed/>
                  </p:oleObj>
                </mc:Choice>
                <mc:Fallback>
                  <p:oleObj name="" r:id="rId40" imgW="203835" imgH="229235" progId="Equation.DSMT4">
                    <p:embed/>
                    <p:pic>
                      <p:nvPicPr>
                        <p:cNvPr id="0" name="图片 3238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430" y="195"/>
                          <a:ext cx="236" cy="2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326" name="直接连接符 54325"/>
            <p:cNvSpPr/>
            <p:nvPr/>
          </p:nvSpPr>
          <p:spPr>
            <a:xfrm flipV="1">
              <a:off x="194" y="341"/>
              <a:ext cx="1079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54327" name="直接连接符 54326"/>
            <p:cNvSpPr/>
            <p:nvPr/>
          </p:nvSpPr>
          <p:spPr>
            <a:xfrm>
              <a:off x="0" y="341"/>
              <a:ext cx="379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triangle" w="sm" len="lg"/>
              <a:tailEnd type="none" w="med" len="med"/>
            </a:ln>
          </p:spPr>
        </p:sp>
        <p:graphicFrame>
          <p:nvGraphicFramePr>
            <p:cNvPr id="54328" name="对象 54327"/>
            <p:cNvGraphicFramePr>
              <a:graphicFrameLocks noChangeAspect="1"/>
            </p:cNvGraphicFramePr>
            <p:nvPr/>
          </p:nvGraphicFramePr>
          <p:xfrm>
            <a:off x="12" y="106"/>
            <a:ext cx="217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0" name="" r:id="rId41" imgW="165735" imgH="165735" progId="Equation.DSMT4">
                    <p:embed/>
                  </p:oleObj>
                </mc:Choice>
                <mc:Fallback>
                  <p:oleObj name="" r:id="rId41" imgW="165735" imgH="165735" progId="Equation.DSMT4">
                    <p:embed/>
                    <p:pic>
                      <p:nvPicPr>
                        <p:cNvPr id="0" name="图片 3239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2" y="106"/>
                          <a:ext cx="217" cy="2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329" name="直接连接符 54328"/>
            <p:cNvSpPr/>
            <p:nvPr/>
          </p:nvSpPr>
          <p:spPr>
            <a:xfrm rot="19200000">
              <a:off x="1055" y="128"/>
              <a:ext cx="0" cy="42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54330" name="对象 54329"/>
            <p:cNvGraphicFramePr>
              <a:graphicFrameLocks noChangeAspect="1"/>
            </p:cNvGraphicFramePr>
            <p:nvPr/>
          </p:nvGraphicFramePr>
          <p:xfrm>
            <a:off x="1152" y="484"/>
            <a:ext cx="120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1" name="" r:id="rId42" imgW="127000" imgH="177800" progId="Equation.DSMT4">
                    <p:embed/>
                  </p:oleObj>
                </mc:Choice>
                <mc:Fallback>
                  <p:oleObj name="" r:id="rId42" imgW="127000" imgH="177800" progId="Equation.DSMT4">
                    <p:embed/>
                    <p:pic>
                      <p:nvPicPr>
                        <p:cNvPr id="0" name="图片 3240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152" y="484"/>
                          <a:ext cx="120" cy="1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31" name="对象 54330"/>
            <p:cNvGraphicFramePr>
              <a:graphicFrameLocks noChangeAspect="1"/>
            </p:cNvGraphicFramePr>
            <p:nvPr/>
          </p:nvGraphicFramePr>
          <p:xfrm>
            <a:off x="866" y="0"/>
            <a:ext cx="120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2" name="" r:id="rId43" imgW="127000" imgH="177800" progId="Equation.DSMT4">
                    <p:embed/>
                  </p:oleObj>
                </mc:Choice>
                <mc:Fallback>
                  <p:oleObj name="" r:id="rId43" imgW="127000" imgH="177800" progId="Equation.DSMT4">
                    <p:embed/>
                    <p:pic>
                      <p:nvPicPr>
                        <p:cNvPr id="0" name="图片 3241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866" y="0"/>
                          <a:ext cx="120" cy="1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332" name="直接连接符 54331"/>
            <p:cNvSpPr/>
            <p:nvPr/>
          </p:nvSpPr>
          <p:spPr>
            <a:xfrm>
              <a:off x="387" y="511"/>
              <a:ext cx="79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333" name="直接连接符 54332"/>
            <p:cNvSpPr/>
            <p:nvPr/>
          </p:nvSpPr>
          <p:spPr>
            <a:xfrm>
              <a:off x="385" y="169"/>
              <a:ext cx="5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334" name="直接连接符 54333"/>
            <p:cNvSpPr/>
            <p:nvPr/>
          </p:nvSpPr>
          <p:spPr>
            <a:xfrm>
              <a:off x="387" y="169"/>
              <a:ext cx="0" cy="34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4335" name="直接连接符 54334"/>
            <p:cNvSpPr/>
            <p:nvPr/>
          </p:nvSpPr>
          <p:spPr>
            <a:xfrm>
              <a:off x="1126" y="341"/>
              <a:ext cx="29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sm" len="med"/>
            </a:ln>
          </p:spPr>
        </p:sp>
        <p:sp>
          <p:nvSpPr>
            <p:cNvPr id="54336" name="直接连接符 54335"/>
            <p:cNvSpPr/>
            <p:nvPr/>
          </p:nvSpPr>
          <p:spPr>
            <a:xfrm rot="19200000">
              <a:off x="1084" y="261"/>
              <a:ext cx="249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sm" len="med"/>
            </a:ln>
          </p:spPr>
        </p:sp>
        <p:sp>
          <p:nvSpPr>
            <p:cNvPr id="54337" name="直接连接符 54336"/>
            <p:cNvSpPr/>
            <p:nvPr/>
          </p:nvSpPr>
          <p:spPr>
            <a:xfrm rot="3000000">
              <a:off x="1056" y="413"/>
              <a:ext cx="227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sm" len="med"/>
            </a:ln>
          </p:spPr>
        </p:sp>
        <p:sp>
          <p:nvSpPr>
            <p:cNvPr id="54338" name="直接连接符 54337"/>
            <p:cNvSpPr/>
            <p:nvPr/>
          </p:nvSpPr>
          <p:spPr>
            <a:xfrm rot="3000000">
              <a:off x="1259" y="254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54339" name="直接连接符 54338"/>
            <p:cNvSpPr/>
            <p:nvPr/>
          </p:nvSpPr>
          <p:spPr>
            <a:xfrm rot="19200000">
              <a:off x="1208" y="409"/>
              <a:ext cx="24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graphicFrame>
          <p:nvGraphicFramePr>
            <p:cNvPr id="54340" name="对象 54339"/>
            <p:cNvGraphicFramePr>
              <a:graphicFrameLocks noChangeAspect="1"/>
            </p:cNvGraphicFramePr>
            <p:nvPr/>
          </p:nvGraphicFramePr>
          <p:xfrm>
            <a:off x="1282" y="5"/>
            <a:ext cx="223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3" name="" r:id="rId44" imgW="203835" imgH="229235" progId="Equation.DSMT4">
                    <p:embed/>
                  </p:oleObj>
                </mc:Choice>
                <mc:Fallback>
                  <p:oleObj name="" r:id="rId44" imgW="203835" imgH="229235" progId="Equation.DSMT4">
                    <p:embed/>
                    <p:pic>
                      <p:nvPicPr>
                        <p:cNvPr id="0" name="图片 3242"/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1282" y="5"/>
                          <a:ext cx="223" cy="2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41" name="对象 54340"/>
            <p:cNvGraphicFramePr>
              <a:graphicFrameLocks noChangeAspect="1"/>
            </p:cNvGraphicFramePr>
            <p:nvPr/>
          </p:nvGraphicFramePr>
          <p:xfrm>
            <a:off x="1249" y="386"/>
            <a:ext cx="206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4" name="" r:id="rId46" imgW="177800" imgH="228600" progId="Equation.DSMT4">
                    <p:embed/>
                  </p:oleObj>
                </mc:Choice>
                <mc:Fallback>
                  <p:oleObj name="" r:id="rId46" imgW="177800" imgH="228600" progId="Equation.DSMT4">
                    <p:embed/>
                    <p:pic>
                      <p:nvPicPr>
                        <p:cNvPr id="0" name="图片 3243"/>
                        <p:cNvPicPr/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1249" y="386"/>
                          <a:ext cx="206" cy="2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动作按钮: 后退或前一项 55297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5299" name="动作按钮: 前进或下一项 55298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5300" name="文本框 55299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2.4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材料拉伸时的力学性能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5301" name="图片 55300" descr="teco0462"/>
          <p:cNvPicPr>
            <a:picLocks noChangeAspect="1"/>
          </p:cNvPicPr>
          <p:nvPr/>
        </p:nvPicPr>
        <p:blipFill>
          <a:blip r:embed="rId2"/>
          <a:srcRect b="10498"/>
          <a:stretch>
            <a:fillRect/>
          </a:stretch>
        </p:blipFill>
        <p:spPr>
          <a:xfrm>
            <a:off x="1835150" y="2316163"/>
            <a:ext cx="5610225" cy="3767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2" name="文本框 55301"/>
          <p:cNvSpPr txBox="1"/>
          <p:nvPr/>
        </p:nvSpPr>
        <p:spPr>
          <a:xfrm>
            <a:off x="457200" y="1066800"/>
            <a:ext cx="81724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力学性能：在外力作用下材料在变形和破坏方面所表现出的力学特性。</a:t>
            </a:r>
            <a:endParaRPr lang="zh-CN" altLang="en-US" sz="28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303" name="文本框 55302"/>
          <p:cNvSpPr txBox="1"/>
          <p:nvPr/>
        </p:nvSpPr>
        <p:spPr>
          <a:xfrm>
            <a:off x="981075" y="2636838"/>
            <a:ext cx="611188" cy="324008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 试件和实验条件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304" name="文本框 55303"/>
          <p:cNvSpPr txBox="1"/>
          <p:nvPr/>
        </p:nvSpPr>
        <p:spPr>
          <a:xfrm>
            <a:off x="7605713" y="4114800"/>
            <a:ext cx="611187" cy="187166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常温、静载</a:t>
            </a:r>
            <a:endParaRPr lang="zh-CN" altLang="en-US" sz="2800" b="1">
              <a:solidFill>
                <a:srgbClr val="33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305" name="动作按钮: 第一张 55304">
            <a:hlinkClick r:id="rId3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3" grpId="0"/>
      <p:bldP spid="5530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动作按钮: 后退或前一项 56321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6323" name="动作按钮: 前进或下一项 56322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6324" name="文本框 56323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2.4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材料拉伸时的力学性能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6325" name="图片 56324" descr="teco04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66863"/>
            <a:ext cx="4176713" cy="389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图片 56325" descr="teco05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557338"/>
            <a:ext cx="3887787" cy="388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7" name="动作按钮: 第一张 56326">
            <a:hlinkClick r:id="rId4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动作按钮: 后退或前一项 57345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47" name="动作按钮: 前进或下一项 57346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48" name="文本框 57347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2.4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材料拉伸时的力学性能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7349" name="图片 57348" descr="teco0580"/>
          <p:cNvPicPr>
            <a:picLocks noChangeAspect="1"/>
          </p:cNvPicPr>
          <p:nvPr/>
        </p:nvPicPr>
        <p:blipFill>
          <a:blip r:embed="rId2"/>
          <a:srcRect l="52756"/>
          <a:stretch>
            <a:fillRect/>
          </a:stretch>
        </p:blipFill>
        <p:spPr>
          <a:xfrm>
            <a:off x="1524000" y="1143000"/>
            <a:ext cx="3195638" cy="5072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0" name="文本框 57349"/>
          <p:cNvSpPr txBox="1"/>
          <p:nvPr/>
        </p:nvSpPr>
        <p:spPr>
          <a:xfrm>
            <a:off x="685800" y="1981200"/>
            <a:ext cx="611188" cy="3240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 低碳钢的拉伸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51" name="动作按钮: 第一张 57350">
            <a:hlinkClick r:id="rId3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7352" name="图片 57351" descr="teco0580"/>
          <p:cNvPicPr>
            <a:picLocks noChangeAspect="1"/>
          </p:cNvPicPr>
          <p:nvPr/>
        </p:nvPicPr>
        <p:blipFill>
          <a:blip r:embed="rId2"/>
          <a:srcRect r="52756"/>
          <a:stretch>
            <a:fillRect/>
          </a:stretch>
        </p:blipFill>
        <p:spPr>
          <a:xfrm>
            <a:off x="4953000" y="1143000"/>
            <a:ext cx="3195638" cy="5072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矩形 12289"/>
          <p:cNvSpPr/>
          <p:nvPr/>
        </p:nvSpPr>
        <p:spPr>
          <a:xfrm>
            <a:off x="6084888" y="547688"/>
            <a:ext cx="2303462" cy="504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2400" b="1" dirty="0">
                <a:solidFill>
                  <a:srgbClr val="8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古代建筑结构</a:t>
            </a:r>
            <a:endParaRPr lang="zh-CN" sz="2400" b="1" dirty="0">
              <a:solidFill>
                <a:srgbClr val="8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291" name="图片 12290" descr="应县木塔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1203325"/>
            <a:ext cx="2952750" cy="359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12291" descr="应县木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196975"/>
            <a:ext cx="2762250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文本框 12292"/>
          <p:cNvSpPr txBox="1"/>
          <p:nvPr/>
        </p:nvSpPr>
        <p:spPr>
          <a:xfrm>
            <a:off x="1368425" y="4987925"/>
            <a:ext cx="64436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建于辽代（</a:t>
            </a:r>
            <a:r>
              <a:rPr lang="en-US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1056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年）的山西应县佛宫寺释迦塔</a:t>
            </a:r>
            <a:endParaRPr 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1331913" y="5410200"/>
            <a:ext cx="48958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塔高</a:t>
            </a:r>
            <a:r>
              <a:rPr lang="en-US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层共</a:t>
            </a:r>
            <a:r>
              <a:rPr lang="en-US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67.31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米，用木材</a:t>
            </a:r>
            <a:r>
              <a:rPr lang="en-US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7400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吨</a:t>
            </a:r>
            <a:endParaRPr 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5" name="文本框 12294"/>
          <p:cNvSpPr txBox="1"/>
          <p:nvPr/>
        </p:nvSpPr>
        <p:spPr>
          <a:xfrm>
            <a:off x="1354138" y="5924550"/>
            <a:ext cx="62658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900</a:t>
            </a:r>
            <a:r>
              <a:rPr 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多年来历经数次地震不倒，现存唯一木塔</a:t>
            </a:r>
            <a:endParaRPr lang="en-US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6" name="动作按钮: 后退或前一项 12295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7" name="动作按钮: 前进或下一项 12296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8" name="矩形 12297">
            <a:hlinkClick r:id="rId3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9" name="文本框 12298"/>
          <p:cNvSpPr txBox="1"/>
          <p:nvPr/>
        </p:nvSpPr>
        <p:spPr>
          <a:xfrm>
            <a:off x="107950" y="123825"/>
            <a:ext cx="48244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§1.1 </a:t>
            </a:r>
            <a:r>
              <a:rPr 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材料力学的任务</a:t>
            </a:r>
            <a:endParaRPr lang="zh-CN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3" grpId="0"/>
      <p:bldP spid="12294" grpId="0"/>
      <p:bldP spid="1229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动作按钮: 后退或前一项 58369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371" name="动作按钮: 前进或下一项 58370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372" name="文本框 58371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2.4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材料拉伸时的力学性能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373" name="文本框 58372"/>
          <p:cNvSpPr txBox="1"/>
          <p:nvPr/>
        </p:nvSpPr>
        <p:spPr>
          <a:xfrm>
            <a:off x="533400" y="4419600"/>
            <a:ext cx="2663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明显的四个阶段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374" name="文本框 58373"/>
          <p:cNvSpPr txBox="1"/>
          <p:nvPr/>
        </p:nvSpPr>
        <p:spPr>
          <a:xfrm>
            <a:off x="539750" y="4953000"/>
            <a:ext cx="2663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、弹性阶段</a:t>
            </a: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ob</a:t>
            </a:r>
            <a:endParaRPr lang="en-US" altLang="zh-CN" sz="24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8375" name="组合 58374"/>
          <p:cNvGrpSpPr/>
          <p:nvPr/>
        </p:nvGrpSpPr>
        <p:grpSpPr>
          <a:xfrm>
            <a:off x="728663" y="5489575"/>
            <a:ext cx="2185987" cy="457200"/>
            <a:chOff x="0" y="0"/>
            <a:chExt cx="1377" cy="288"/>
          </a:xfrm>
        </p:grpSpPr>
        <p:graphicFrame>
          <p:nvGraphicFramePr>
            <p:cNvPr id="58376" name="对象 58375"/>
            <p:cNvGraphicFramePr>
              <a:graphicFrameLocks noChangeAspect="1"/>
            </p:cNvGraphicFramePr>
            <p:nvPr/>
          </p:nvGraphicFramePr>
          <p:xfrm>
            <a:off x="0" y="0"/>
            <a:ext cx="47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5" name="" r:id="rId2" imgW="406400" imgH="215900" progId="Equation.3">
                    <p:embed/>
                  </p:oleObj>
                </mc:Choice>
                <mc:Fallback>
                  <p:oleObj name="" r:id="rId2" imgW="406400" imgH="215900" progId="Equation.3">
                    <p:embed/>
                    <p:pic>
                      <p:nvPicPr>
                        <p:cNvPr id="0" name="图片 324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470" cy="2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77" name="文本框 58376"/>
            <p:cNvSpPr txBox="1"/>
            <p:nvPr/>
          </p:nvSpPr>
          <p:spPr>
            <a:xfrm>
              <a:off x="470" y="0"/>
              <a:ext cx="90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比例极限</a:t>
              </a:r>
              <a:endPara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58378" name="对象 58377"/>
          <p:cNvGraphicFramePr>
            <a:graphicFrameLocks noChangeAspect="1"/>
          </p:cNvGraphicFramePr>
          <p:nvPr/>
        </p:nvGraphicFramePr>
        <p:xfrm>
          <a:off x="3048000" y="5057775"/>
          <a:ext cx="9080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" r:id="rId4" imgW="494665" imgH="177800" progId="Equation.3">
                  <p:embed/>
                </p:oleObj>
              </mc:Choice>
              <mc:Fallback>
                <p:oleObj name="" r:id="rId4" imgW="494665" imgH="177800" progId="Equation.3">
                  <p:embed/>
                  <p:pic>
                    <p:nvPicPr>
                      <p:cNvPr id="0" name="图片 324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5057775"/>
                        <a:ext cx="908050" cy="327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379" name="组合 58378"/>
          <p:cNvGrpSpPr/>
          <p:nvPr/>
        </p:nvGrpSpPr>
        <p:grpSpPr>
          <a:xfrm>
            <a:off x="739775" y="5976938"/>
            <a:ext cx="2174875" cy="468312"/>
            <a:chOff x="0" y="0"/>
            <a:chExt cx="1370" cy="295"/>
          </a:xfrm>
        </p:grpSpPr>
        <p:graphicFrame>
          <p:nvGraphicFramePr>
            <p:cNvPr id="58380" name="对象 58379"/>
            <p:cNvGraphicFramePr>
              <a:graphicFrameLocks noChangeAspect="1"/>
            </p:cNvGraphicFramePr>
            <p:nvPr/>
          </p:nvGraphicFramePr>
          <p:xfrm>
            <a:off x="0" y="0"/>
            <a:ext cx="455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7" name="" r:id="rId6" imgW="394335" imgH="228600" progId="Equation.3">
                    <p:embed/>
                  </p:oleObj>
                </mc:Choice>
                <mc:Fallback>
                  <p:oleObj name="" r:id="rId6" imgW="394335" imgH="228600" progId="Equation.3">
                    <p:embed/>
                    <p:pic>
                      <p:nvPicPr>
                        <p:cNvPr id="0" name="图片 324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455" cy="2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81" name="文本框 58380"/>
            <p:cNvSpPr txBox="1"/>
            <p:nvPr/>
          </p:nvSpPr>
          <p:spPr>
            <a:xfrm>
              <a:off x="463" y="7"/>
              <a:ext cx="90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弹性极限</a:t>
              </a:r>
              <a:endPara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58382" name="对象 58381"/>
          <p:cNvGraphicFramePr>
            <a:graphicFrameLocks noChangeAspect="1"/>
          </p:cNvGraphicFramePr>
          <p:nvPr/>
        </p:nvGraphicFramePr>
        <p:xfrm>
          <a:off x="3132138" y="5827713"/>
          <a:ext cx="16510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name="" r:id="rId8" imgW="902335" imgH="393700" progId="Equation.3">
                  <p:embed/>
                </p:oleObj>
              </mc:Choice>
              <mc:Fallback>
                <p:oleObj name="" r:id="rId8" imgW="902335" imgH="393700" progId="Equation.3">
                  <p:embed/>
                  <p:pic>
                    <p:nvPicPr>
                      <p:cNvPr id="0" name="图片 324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32138" y="5827713"/>
                        <a:ext cx="1651000" cy="725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3" name="文本框 58382"/>
          <p:cNvSpPr txBox="1"/>
          <p:nvPr/>
        </p:nvSpPr>
        <p:spPr>
          <a:xfrm>
            <a:off x="4800600" y="1066800"/>
            <a:ext cx="352742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、屈服阶段</a:t>
            </a: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bc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（失去抵抗变形的能力）</a:t>
            </a:r>
            <a:endParaRPr lang="zh-CN" altLang="en-US" sz="24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8384" name="组合 58383"/>
          <p:cNvGrpSpPr/>
          <p:nvPr/>
        </p:nvGrpSpPr>
        <p:grpSpPr>
          <a:xfrm>
            <a:off x="4953000" y="1981200"/>
            <a:ext cx="2174875" cy="468313"/>
            <a:chOff x="0" y="0"/>
            <a:chExt cx="1370" cy="295"/>
          </a:xfrm>
        </p:grpSpPr>
        <p:graphicFrame>
          <p:nvGraphicFramePr>
            <p:cNvPr id="58385" name="对象 58384"/>
            <p:cNvGraphicFramePr>
              <a:graphicFrameLocks noChangeAspect="1"/>
            </p:cNvGraphicFramePr>
            <p:nvPr/>
          </p:nvGraphicFramePr>
          <p:xfrm>
            <a:off x="0" y="0"/>
            <a:ext cx="455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9" name="" r:id="rId10" imgW="394335" imgH="228600" progId="Equation.3">
                    <p:embed/>
                  </p:oleObj>
                </mc:Choice>
                <mc:Fallback>
                  <p:oleObj name="" r:id="rId10" imgW="394335" imgH="228600" progId="Equation.3">
                    <p:embed/>
                    <p:pic>
                      <p:nvPicPr>
                        <p:cNvPr id="0" name="图片 324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455" cy="2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86" name="文本框 58385"/>
            <p:cNvSpPr txBox="1"/>
            <p:nvPr/>
          </p:nvSpPr>
          <p:spPr>
            <a:xfrm>
              <a:off x="463" y="7"/>
              <a:ext cx="90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屈服极限</a:t>
              </a:r>
              <a:endPara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8387" name="图片 58386" descr="未命名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8650" y="4592638"/>
            <a:ext cx="1149350" cy="165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88" name="文本框 58387"/>
          <p:cNvSpPr txBox="1"/>
          <p:nvPr/>
        </p:nvSpPr>
        <p:spPr>
          <a:xfrm>
            <a:off x="4800600" y="2590800"/>
            <a:ext cx="374332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、强化阶段</a:t>
            </a: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ce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（恢复抵抗变形的能力）</a:t>
            </a:r>
            <a:endParaRPr lang="zh-CN" altLang="en-US" sz="24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8389" name="组合 58388"/>
          <p:cNvGrpSpPr/>
          <p:nvPr/>
        </p:nvGrpSpPr>
        <p:grpSpPr>
          <a:xfrm>
            <a:off x="4953000" y="3429000"/>
            <a:ext cx="2174875" cy="457200"/>
            <a:chOff x="0" y="0"/>
            <a:chExt cx="1370" cy="288"/>
          </a:xfrm>
        </p:grpSpPr>
        <p:sp>
          <p:nvSpPr>
            <p:cNvPr id="58390" name="文本框 58389"/>
            <p:cNvSpPr txBox="1"/>
            <p:nvPr/>
          </p:nvSpPr>
          <p:spPr>
            <a:xfrm>
              <a:off x="463" y="0"/>
              <a:ext cx="90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强度极限</a:t>
              </a:r>
              <a:endPara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58391" name="对象 58390"/>
            <p:cNvGraphicFramePr>
              <a:graphicFrameLocks noChangeAspect="1"/>
            </p:cNvGraphicFramePr>
            <p:nvPr/>
          </p:nvGraphicFramePr>
          <p:xfrm>
            <a:off x="0" y="0"/>
            <a:ext cx="455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0" name="" r:id="rId13" imgW="394335" imgH="228600" progId="Equation.3">
                    <p:embed/>
                  </p:oleObj>
                </mc:Choice>
                <mc:Fallback>
                  <p:oleObj name="" r:id="rId13" imgW="394335" imgH="228600" progId="Equation.3">
                    <p:embed/>
                    <p:pic>
                      <p:nvPicPr>
                        <p:cNvPr id="0" name="图片 324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455" cy="2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392" name="文本框 58391"/>
          <p:cNvSpPr txBox="1"/>
          <p:nvPr/>
        </p:nvSpPr>
        <p:spPr>
          <a:xfrm>
            <a:off x="4800600" y="3962400"/>
            <a:ext cx="3121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、局部径缩阶段</a:t>
            </a: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ef</a:t>
            </a:r>
            <a:endParaRPr lang="en-US" altLang="zh-CN" sz="24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8393" name="组合 58392"/>
          <p:cNvGrpSpPr/>
          <p:nvPr/>
        </p:nvGrpSpPr>
        <p:grpSpPr>
          <a:xfrm>
            <a:off x="1000125" y="1333500"/>
            <a:ext cx="3744913" cy="2921000"/>
            <a:chOff x="0" y="0"/>
            <a:chExt cx="2359" cy="1840"/>
          </a:xfrm>
        </p:grpSpPr>
        <p:sp>
          <p:nvSpPr>
            <p:cNvPr id="58394" name="直接连接符 58393"/>
            <p:cNvSpPr/>
            <p:nvPr/>
          </p:nvSpPr>
          <p:spPr>
            <a:xfrm>
              <a:off x="227" y="1633"/>
              <a:ext cx="213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58395" name="直接连接符 58394"/>
            <p:cNvSpPr/>
            <p:nvPr/>
          </p:nvSpPr>
          <p:spPr>
            <a:xfrm flipV="1">
              <a:off x="227" y="0"/>
              <a:ext cx="0" cy="163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58396" name="直接连接符 58395"/>
            <p:cNvSpPr/>
            <p:nvPr/>
          </p:nvSpPr>
          <p:spPr>
            <a:xfrm flipV="1">
              <a:off x="227" y="635"/>
              <a:ext cx="227" cy="998"/>
            </a:xfrm>
            <a:prstGeom prst="line">
              <a:avLst/>
            </a:prstGeom>
            <a:ln w="25400" cap="flat" cmpd="sng">
              <a:solidFill>
                <a:srgbClr val="9933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8397" name="未知"/>
            <p:cNvSpPr/>
            <p:nvPr/>
          </p:nvSpPr>
          <p:spPr>
            <a:xfrm>
              <a:off x="454" y="83"/>
              <a:ext cx="1678" cy="552"/>
            </a:xfrm>
            <a:custGeom>
              <a:avLst/>
              <a:gdLst/>
              <a:ahLst/>
              <a:cxnLst/>
              <a:pathLst>
                <a:path w="1859" h="552">
                  <a:moveTo>
                    <a:pt x="0" y="552"/>
                  </a:moveTo>
                  <a:cubicBezTo>
                    <a:pt x="15" y="488"/>
                    <a:pt x="30" y="424"/>
                    <a:pt x="45" y="371"/>
                  </a:cubicBezTo>
                  <a:cubicBezTo>
                    <a:pt x="60" y="318"/>
                    <a:pt x="75" y="212"/>
                    <a:pt x="90" y="235"/>
                  </a:cubicBezTo>
                  <a:cubicBezTo>
                    <a:pt x="105" y="258"/>
                    <a:pt x="121" y="484"/>
                    <a:pt x="136" y="507"/>
                  </a:cubicBezTo>
                  <a:cubicBezTo>
                    <a:pt x="151" y="530"/>
                    <a:pt x="166" y="378"/>
                    <a:pt x="181" y="371"/>
                  </a:cubicBezTo>
                  <a:cubicBezTo>
                    <a:pt x="196" y="364"/>
                    <a:pt x="211" y="455"/>
                    <a:pt x="226" y="462"/>
                  </a:cubicBezTo>
                  <a:cubicBezTo>
                    <a:pt x="241" y="469"/>
                    <a:pt x="257" y="409"/>
                    <a:pt x="272" y="416"/>
                  </a:cubicBezTo>
                  <a:cubicBezTo>
                    <a:pt x="287" y="423"/>
                    <a:pt x="302" y="507"/>
                    <a:pt x="317" y="507"/>
                  </a:cubicBezTo>
                  <a:cubicBezTo>
                    <a:pt x="332" y="507"/>
                    <a:pt x="347" y="423"/>
                    <a:pt x="362" y="416"/>
                  </a:cubicBezTo>
                  <a:cubicBezTo>
                    <a:pt x="377" y="409"/>
                    <a:pt x="370" y="500"/>
                    <a:pt x="408" y="462"/>
                  </a:cubicBezTo>
                  <a:cubicBezTo>
                    <a:pt x="446" y="424"/>
                    <a:pt x="453" y="265"/>
                    <a:pt x="589" y="189"/>
                  </a:cubicBezTo>
                  <a:cubicBezTo>
                    <a:pt x="725" y="113"/>
                    <a:pt x="1012" y="0"/>
                    <a:pt x="1224" y="8"/>
                  </a:cubicBezTo>
                  <a:cubicBezTo>
                    <a:pt x="1436" y="16"/>
                    <a:pt x="1647" y="125"/>
                    <a:pt x="1859" y="235"/>
                  </a:cubicBezTo>
                </a:path>
              </a:pathLst>
            </a:custGeom>
            <a:noFill/>
            <a:ln w="25400" cap="flat" cmpd="sng">
              <a:solidFill>
                <a:srgbClr val="9933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58398" name="对象 58397"/>
            <p:cNvGraphicFramePr>
              <a:graphicFrameLocks noChangeAspect="1"/>
            </p:cNvGraphicFramePr>
            <p:nvPr/>
          </p:nvGraphicFramePr>
          <p:xfrm>
            <a:off x="0" y="91"/>
            <a:ext cx="176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1" name="" r:id="rId15" imgW="153035" imgH="140335" progId="Equation.3">
                    <p:embed/>
                  </p:oleObj>
                </mc:Choice>
                <mc:Fallback>
                  <p:oleObj name="" r:id="rId15" imgW="153035" imgH="140335" progId="Equation.3">
                    <p:embed/>
                    <p:pic>
                      <p:nvPicPr>
                        <p:cNvPr id="0" name="图片 3250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0" y="91"/>
                          <a:ext cx="176" cy="1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99" name="对象 58398"/>
            <p:cNvGraphicFramePr>
              <a:graphicFrameLocks noChangeAspect="1"/>
            </p:cNvGraphicFramePr>
            <p:nvPr/>
          </p:nvGraphicFramePr>
          <p:xfrm>
            <a:off x="2166" y="1679"/>
            <a:ext cx="147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2" name="" r:id="rId17" imgW="127000" imgH="139700" progId="Equation.3">
                    <p:embed/>
                  </p:oleObj>
                </mc:Choice>
                <mc:Fallback>
                  <p:oleObj name="" r:id="rId17" imgW="127000" imgH="139700" progId="Equation.3">
                    <p:embed/>
                    <p:pic>
                      <p:nvPicPr>
                        <p:cNvPr id="0" name="图片 3251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166" y="1679"/>
                          <a:ext cx="147" cy="1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400" name="组合 58399"/>
          <p:cNvGrpSpPr/>
          <p:nvPr/>
        </p:nvGrpSpPr>
        <p:grpSpPr>
          <a:xfrm>
            <a:off x="1058863" y="1838325"/>
            <a:ext cx="963612" cy="2425700"/>
            <a:chOff x="0" y="0"/>
            <a:chExt cx="607" cy="1528"/>
          </a:xfrm>
        </p:grpSpPr>
        <p:grpSp>
          <p:nvGrpSpPr>
            <p:cNvPr id="58401" name="组合 58400"/>
            <p:cNvGrpSpPr/>
            <p:nvPr/>
          </p:nvGrpSpPr>
          <p:grpSpPr>
            <a:xfrm>
              <a:off x="0" y="1302"/>
              <a:ext cx="211" cy="226"/>
              <a:chOff x="0" y="0"/>
              <a:chExt cx="211" cy="226"/>
            </a:xfrm>
          </p:grpSpPr>
          <p:graphicFrame>
            <p:nvGraphicFramePr>
              <p:cNvPr id="58402" name="对象 58401"/>
              <p:cNvGraphicFramePr>
                <a:graphicFrameLocks noChangeAspect="1"/>
              </p:cNvGraphicFramePr>
              <p:nvPr/>
            </p:nvGraphicFramePr>
            <p:xfrm>
              <a:off x="0" y="0"/>
              <a:ext cx="204" cy="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53" name="" r:id="rId19" imgW="127000" imgH="139700" progId="Equation.3">
                      <p:embed/>
                    </p:oleObj>
                  </mc:Choice>
                  <mc:Fallback>
                    <p:oleObj name="" r:id="rId19" imgW="127000" imgH="139700" progId="Equation.3">
                      <p:embed/>
                      <p:pic>
                        <p:nvPicPr>
                          <p:cNvPr id="0" name="图片 3252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204" cy="22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403" name="椭圆 58402"/>
              <p:cNvSpPr/>
              <p:nvPr/>
            </p:nvSpPr>
            <p:spPr>
              <a:xfrm>
                <a:off x="166" y="18"/>
                <a:ext cx="45" cy="45"/>
              </a:xfrm>
              <a:prstGeom prst="ellipse">
                <a:avLst/>
              </a:prstGeom>
              <a:solidFill>
                <a:srgbClr val="99CCFF"/>
              </a:solidFill>
              <a:ln w="9525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8404" name="组合 58403"/>
            <p:cNvGrpSpPr/>
            <p:nvPr/>
          </p:nvGrpSpPr>
          <p:grpSpPr>
            <a:xfrm>
              <a:off x="371" y="352"/>
              <a:ext cx="236" cy="226"/>
              <a:chOff x="0" y="0"/>
              <a:chExt cx="236" cy="226"/>
            </a:xfrm>
          </p:grpSpPr>
          <p:graphicFrame>
            <p:nvGraphicFramePr>
              <p:cNvPr id="58405" name="对象 58404"/>
              <p:cNvGraphicFramePr>
                <a:graphicFrameLocks noChangeAspect="1"/>
              </p:cNvGraphicFramePr>
              <p:nvPr/>
            </p:nvGraphicFramePr>
            <p:xfrm>
              <a:off x="32" y="0"/>
              <a:ext cx="204" cy="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54" name="" r:id="rId21" imgW="127000" imgH="139700" progId="Equation.3">
                      <p:embed/>
                    </p:oleObj>
                  </mc:Choice>
                  <mc:Fallback>
                    <p:oleObj name="" r:id="rId21" imgW="127000" imgH="139700" progId="Equation.3">
                      <p:embed/>
                      <p:pic>
                        <p:nvPicPr>
                          <p:cNvPr id="0" name="图片 3253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32" y="0"/>
                            <a:ext cx="204" cy="22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406" name="椭圆 58405"/>
              <p:cNvSpPr/>
              <p:nvPr/>
            </p:nvSpPr>
            <p:spPr>
              <a:xfrm>
                <a:off x="0" y="34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8407" name="组合 58406"/>
            <p:cNvGrpSpPr/>
            <p:nvPr/>
          </p:nvGrpSpPr>
          <p:grpSpPr>
            <a:xfrm>
              <a:off x="243" y="0"/>
              <a:ext cx="204" cy="319"/>
              <a:chOff x="0" y="0"/>
              <a:chExt cx="204" cy="319"/>
            </a:xfrm>
          </p:grpSpPr>
          <p:graphicFrame>
            <p:nvGraphicFramePr>
              <p:cNvPr id="58408" name="对象 58407"/>
              <p:cNvGraphicFramePr>
                <a:graphicFrameLocks noChangeAspect="1"/>
              </p:cNvGraphicFramePr>
              <p:nvPr/>
            </p:nvGraphicFramePr>
            <p:xfrm>
              <a:off x="0" y="0"/>
              <a:ext cx="204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55" name="" r:id="rId23" imgW="127000" imgH="177800" progId="Equation.3">
                      <p:embed/>
                    </p:oleObj>
                  </mc:Choice>
                  <mc:Fallback>
                    <p:oleObj name="" r:id="rId23" imgW="127000" imgH="177800" progId="Equation.3">
                      <p:embed/>
                      <p:pic>
                        <p:nvPicPr>
                          <p:cNvPr id="0" name="图片 3254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204" cy="28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409" name="椭圆 58408"/>
              <p:cNvSpPr/>
              <p:nvPr/>
            </p:nvSpPr>
            <p:spPr>
              <a:xfrm>
                <a:off x="157" y="274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58410" name="组合 58409"/>
          <p:cNvGrpSpPr/>
          <p:nvPr/>
        </p:nvGrpSpPr>
        <p:grpSpPr>
          <a:xfrm>
            <a:off x="2232025" y="2163763"/>
            <a:ext cx="292100" cy="442912"/>
            <a:chOff x="0" y="0"/>
            <a:chExt cx="184" cy="279"/>
          </a:xfrm>
        </p:grpSpPr>
        <p:graphicFrame>
          <p:nvGraphicFramePr>
            <p:cNvPr id="58411" name="对象 58410"/>
            <p:cNvGraphicFramePr>
              <a:graphicFrameLocks noChangeAspect="1"/>
            </p:cNvGraphicFramePr>
            <p:nvPr/>
          </p:nvGraphicFramePr>
          <p:xfrm>
            <a:off x="0" y="53"/>
            <a:ext cx="184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6" name="" r:id="rId25" imgW="114300" imgH="140335" progId="Equation.3">
                    <p:embed/>
                  </p:oleObj>
                </mc:Choice>
                <mc:Fallback>
                  <p:oleObj name="" r:id="rId25" imgW="114300" imgH="140335" progId="Equation.3">
                    <p:embed/>
                    <p:pic>
                      <p:nvPicPr>
                        <p:cNvPr id="0" name="图片 3255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0" y="53"/>
                          <a:ext cx="184" cy="2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412" name="椭圆 58411"/>
            <p:cNvSpPr/>
            <p:nvPr/>
          </p:nvSpPr>
          <p:spPr>
            <a:xfrm>
              <a:off x="27" y="0"/>
              <a:ext cx="45" cy="45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8413" name="组合 58412"/>
          <p:cNvGrpSpPr/>
          <p:nvPr/>
        </p:nvGrpSpPr>
        <p:grpSpPr>
          <a:xfrm>
            <a:off x="3303588" y="1143000"/>
            <a:ext cx="292100" cy="368300"/>
            <a:chOff x="0" y="0"/>
            <a:chExt cx="184" cy="232"/>
          </a:xfrm>
        </p:grpSpPr>
        <p:graphicFrame>
          <p:nvGraphicFramePr>
            <p:cNvPr id="58414" name="对象 58413"/>
            <p:cNvGraphicFramePr>
              <a:graphicFrameLocks noChangeAspect="1"/>
            </p:cNvGraphicFramePr>
            <p:nvPr/>
          </p:nvGraphicFramePr>
          <p:xfrm>
            <a:off x="0" y="0"/>
            <a:ext cx="184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7" name="" r:id="rId27" imgW="114300" imgH="140335" progId="Equation.3">
                    <p:embed/>
                  </p:oleObj>
                </mc:Choice>
                <mc:Fallback>
                  <p:oleObj name="" r:id="rId27" imgW="114300" imgH="140335" progId="Equation.3">
                    <p:embed/>
                    <p:pic>
                      <p:nvPicPr>
                        <p:cNvPr id="0" name="图片 3256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184" cy="2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415" name="椭圆 58414"/>
            <p:cNvSpPr/>
            <p:nvPr/>
          </p:nvSpPr>
          <p:spPr>
            <a:xfrm>
              <a:off x="59" y="187"/>
              <a:ext cx="45" cy="45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8416" name="组合 58415"/>
          <p:cNvGrpSpPr/>
          <p:nvPr/>
        </p:nvGrpSpPr>
        <p:grpSpPr>
          <a:xfrm>
            <a:off x="4313238" y="1333500"/>
            <a:ext cx="390525" cy="555625"/>
            <a:chOff x="0" y="0"/>
            <a:chExt cx="246" cy="350"/>
          </a:xfrm>
        </p:grpSpPr>
        <p:graphicFrame>
          <p:nvGraphicFramePr>
            <p:cNvPr id="58417" name="对象 58416"/>
            <p:cNvGraphicFramePr>
              <a:graphicFrameLocks noChangeAspect="1"/>
            </p:cNvGraphicFramePr>
            <p:nvPr/>
          </p:nvGraphicFramePr>
          <p:xfrm>
            <a:off x="0" y="0"/>
            <a:ext cx="246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8" name="" r:id="rId29" imgW="153035" imgH="203835" progId="Equation.3">
                    <p:embed/>
                  </p:oleObj>
                </mc:Choice>
                <mc:Fallback>
                  <p:oleObj name="" r:id="rId29" imgW="153035" imgH="203835" progId="Equation.3">
                    <p:embed/>
                    <p:pic>
                      <p:nvPicPr>
                        <p:cNvPr id="0" name="图片 3257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246" cy="32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418" name="椭圆 58417"/>
            <p:cNvSpPr/>
            <p:nvPr/>
          </p:nvSpPr>
          <p:spPr>
            <a:xfrm>
              <a:off x="37" y="305"/>
              <a:ext cx="45" cy="45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8419" name="组合 58418"/>
          <p:cNvGrpSpPr/>
          <p:nvPr/>
        </p:nvGrpSpPr>
        <p:grpSpPr>
          <a:xfrm>
            <a:off x="1350963" y="3494088"/>
            <a:ext cx="568325" cy="538162"/>
            <a:chOff x="0" y="0"/>
            <a:chExt cx="358" cy="339"/>
          </a:xfrm>
        </p:grpSpPr>
        <p:sp>
          <p:nvSpPr>
            <p:cNvPr id="58420" name="任意多边形 58419"/>
            <p:cNvSpPr/>
            <p:nvPr/>
          </p:nvSpPr>
          <p:spPr>
            <a:xfrm rot="952140">
              <a:off x="0" y="123"/>
              <a:ext cx="136" cy="216"/>
            </a:xfrm>
            <a:custGeom>
              <a:avLst/>
              <a:gdLst>
                <a:gd name="txL" fmla="*/ 0 w 20625"/>
                <a:gd name="txT" fmla="*/ 0 h 21600"/>
                <a:gd name="txR" fmla="*/ 20625 w 20625"/>
                <a:gd name="txB" fmla="*/ 21600 h 21600"/>
              </a:gdLst>
              <a:ahLst/>
              <a:cxnLst>
                <a:cxn ang="270">
                  <a:pos x="0" y="0"/>
                </a:cxn>
                <a:cxn ang="0">
                  <a:pos x="20625" y="15184"/>
                </a:cxn>
                <a:cxn ang="90">
                  <a:pos x="0" y="21600"/>
                </a:cxn>
              </a:cxnLst>
              <a:rect l="txL" t="txT" r="txR" b="txB"/>
              <a:pathLst>
                <a:path w="20625" h="21600" fill="none">
                  <a:moveTo>
                    <a:pt x="0" y="0"/>
                  </a:moveTo>
                  <a:arcTo wR="21600" hR="21600" stAng="-5400000" swAng="4363211"/>
                </a:path>
                <a:path w="20625" h="21600" stroke="0">
                  <a:moveTo>
                    <a:pt x="0" y="0"/>
                  </a:moveTo>
                  <a:arcTo wR="21600" hR="21600" stAng="-5400000" swAng="4363211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triangle" w="sm" len="lg"/>
              <a:tailEnd type="triangle" w="sm" len="lg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58421" name="对象 58420"/>
            <p:cNvGraphicFramePr>
              <a:graphicFrameLocks noChangeAspect="1"/>
            </p:cNvGraphicFramePr>
            <p:nvPr/>
          </p:nvGraphicFramePr>
          <p:xfrm>
            <a:off x="113" y="0"/>
            <a:ext cx="245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9" name="" r:id="rId31" imgW="153035" imgH="140335" progId="Equation.3">
                    <p:embed/>
                  </p:oleObj>
                </mc:Choice>
                <mc:Fallback>
                  <p:oleObj name="" r:id="rId31" imgW="153035" imgH="140335" progId="Equation.3">
                    <p:embed/>
                    <p:pic>
                      <p:nvPicPr>
                        <p:cNvPr id="0" name="图片 3258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113" y="0"/>
                          <a:ext cx="245" cy="2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422" name="组合 58421"/>
          <p:cNvGrpSpPr/>
          <p:nvPr/>
        </p:nvGrpSpPr>
        <p:grpSpPr>
          <a:xfrm>
            <a:off x="496888" y="2427288"/>
            <a:ext cx="1157287" cy="1511300"/>
            <a:chOff x="0" y="0"/>
            <a:chExt cx="729" cy="952"/>
          </a:xfrm>
        </p:grpSpPr>
        <p:sp>
          <p:nvSpPr>
            <p:cNvPr id="58423" name="直接连接符 58422"/>
            <p:cNvSpPr/>
            <p:nvPr/>
          </p:nvSpPr>
          <p:spPr>
            <a:xfrm flipH="1">
              <a:off x="0" y="952"/>
              <a:ext cx="5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8424" name="直接连接符 58423"/>
            <p:cNvSpPr/>
            <p:nvPr/>
          </p:nvSpPr>
          <p:spPr>
            <a:xfrm flipH="1">
              <a:off x="318" y="8"/>
              <a:ext cx="41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8425" name="直接连接符 58424"/>
            <p:cNvSpPr/>
            <p:nvPr/>
          </p:nvSpPr>
          <p:spPr>
            <a:xfrm flipV="1">
              <a:off x="363" y="0"/>
              <a:ext cx="0" cy="9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graphicFrame>
          <p:nvGraphicFramePr>
            <p:cNvPr id="58426" name="对象 58425"/>
            <p:cNvGraphicFramePr>
              <a:graphicFrameLocks noChangeAspect="1"/>
            </p:cNvGraphicFramePr>
            <p:nvPr/>
          </p:nvGraphicFramePr>
          <p:xfrm>
            <a:off x="136" y="0"/>
            <a:ext cx="25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0" name="" r:id="rId33" imgW="215900" imgH="215900" progId="Equation.3">
                    <p:embed/>
                  </p:oleObj>
                </mc:Choice>
                <mc:Fallback>
                  <p:oleObj name="" r:id="rId33" imgW="215900" imgH="215900" progId="Equation.3">
                    <p:embed/>
                    <p:pic>
                      <p:nvPicPr>
                        <p:cNvPr id="0" name="图片 3259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136" y="0"/>
                          <a:ext cx="250" cy="2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427" name="组合 58426"/>
          <p:cNvGrpSpPr/>
          <p:nvPr/>
        </p:nvGrpSpPr>
        <p:grpSpPr>
          <a:xfrm>
            <a:off x="304800" y="2308225"/>
            <a:ext cx="1416050" cy="1676400"/>
            <a:chOff x="0" y="0"/>
            <a:chExt cx="892" cy="1056"/>
          </a:xfrm>
        </p:grpSpPr>
        <p:sp>
          <p:nvSpPr>
            <p:cNvPr id="58428" name="直接连接符 58427"/>
            <p:cNvSpPr/>
            <p:nvPr/>
          </p:nvSpPr>
          <p:spPr>
            <a:xfrm flipH="1">
              <a:off x="121" y="0"/>
              <a:ext cx="77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8429" name="直接连接符 58428"/>
            <p:cNvSpPr/>
            <p:nvPr/>
          </p:nvSpPr>
          <p:spPr>
            <a:xfrm flipV="1">
              <a:off x="212" y="13"/>
              <a:ext cx="0" cy="10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graphicFrame>
          <p:nvGraphicFramePr>
            <p:cNvPr id="58430" name="对象 58429"/>
            <p:cNvGraphicFramePr>
              <a:graphicFrameLocks noChangeAspect="1"/>
            </p:cNvGraphicFramePr>
            <p:nvPr/>
          </p:nvGraphicFramePr>
          <p:xfrm>
            <a:off x="0" y="13"/>
            <a:ext cx="22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1" name="" r:id="rId35" imgW="191135" imgH="229235" progId="Equation.3">
                    <p:embed/>
                  </p:oleObj>
                </mc:Choice>
                <mc:Fallback>
                  <p:oleObj name="" r:id="rId35" imgW="191135" imgH="229235" progId="Equation.3">
                    <p:embed/>
                    <p:pic>
                      <p:nvPicPr>
                        <p:cNvPr id="0" name="图片 3260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0" y="13"/>
                          <a:ext cx="220" cy="2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431" name="组合 58430"/>
          <p:cNvGrpSpPr/>
          <p:nvPr/>
        </p:nvGrpSpPr>
        <p:grpSpPr>
          <a:xfrm>
            <a:off x="2165350" y="2270125"/>
            <a:ext cx="852488" cy="1655763"/>
            <a:chOff x="0" y="0"/>
            <a:chExt cx="537" cy="1043"/>
          </a:xfrm>
        </p:grpSpPr>
        <p:sp>
          <p:nvSpPr>
            <p:cNvPr id="58432" name="直接连接符 58431"/>
            <p:cNvSpPr/>
            <p:nvPr/>
          </p:nvSpPr>
          <p:spPr>
            <a:xfrm flipH="1">
              <a:off x="0" y="0"/>
              <a:ext cx="36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8433" name="直接连接符 58432"/>
            <p:cNvSpPr/>
            <p:nvPr/>
          </p:nvSpPr>
          <p:spPr>
            <a:xfrm flipV="1">
              <a:off x="310" y="0"/>
              <a:ext cx="0" cy="10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graphicFrame>
          <p:nvGraphicFramePr>
            <p:cNvPr id="58434" name="对象 58433"/>
            <p:cNvGraphicFramePr>
              <a:graphicFrameLocks noChangeAspect="1"/>
            </p:cNvGraphicFramePr>
            <p:nvPr/>
          </p:nvGraphicFramePr>
          <p:xfrm>
            <a:off x="317" y="0"/>
            <a:ext cx="22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2" name="" r:id="rId37" imgW="191135" imgH="229235" progId="Equation.3">
                    <p:embed/>
                  </p:oleObj>
                </mc:Choice>
                <mc:Fallback>
                  <p:oleObj name="" r:id="rId37" imgW="191135" imgH="229235" progId="Equation.3">
                    <p:embed/>
                    <p:pic>
                      <p:nvPicPr>
                        <p:cNvPr id="0" name="图片 3261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317" y="0"/>
                          <a:ext cx="220" cy="2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435" name="组合 58434"/>
          <p:cNvGrpSpPr/>
          <p:nvPr/>
        </p:nvGrpSpPr>
        <p:grpSpPr>
          <a:xfrm>
            <a:off x="3436938" y="1477963"/>
            <a:ext cx="433387" cy="2447925"/>
            <a:chOff x="0" y="0"/>
            <a:chExt cx="273" cy="1542"/>
          </a:xfrm>
        </p:grpSpPr>
        <p:sp>
          <p:nvSpPr>
            <p:cNvPr id="58436" name="直接连接符 58435"/>
            <p:cNvSpPr/>
            <p:nvPr/>
          </p:nvSpPr>
          <p:spPr>
            <a:xfrm flipV="1">
              <a:off x="0" y="0"/>
              <a:ext cx="0" cy="154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graphicFrame>
          <p:nvGraphicFramePr>
            <p:cNvPr id="58437" name="对象 58436"/>
            <p:cNvGraphicFramePr>
              <a:graphicFrameLocks noChangeAspect="1"/>
            </p:cNvGraphicFramePr>
            <p:nvPr/>
          </p:nvGraphicFramePr>
          <p:xfrm>
            <a:off x="53" y="0"/>
            <a:ext cx="22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3" name="" r:id="rId39" imgW="191135" imgH="229235" progId="Equation.3">
                    <p:embed/>
                  </p:oleObj>
                </mc:Choice>
                <mc:Fallback>
                  <p:oleObj name="" r:id="rId39" imgW="191135" imgH="229235" progId="Equation.3">
                    <p:embed/>
                    <p:pic>
                      <p:nvPicPr>
                        <p:cNvPr id="0" name="图片 3262"/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53" y="0"/>
                          <a:ext cx="220" cy="2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8438" name="图片 58437" descr="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173913" y="4591050"/>
            <a:ext cx="1208087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439" name="动作按钮: 第一张 58438">
            <a:hlinkClick r:id="rId42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8440" name="文本框 58439"/>
          <p:cNvSpPr txBox="1"/>
          <p:nvPr/>
        </p:nvSpPr>
        <p:spPr>
          <a:xfrm>
            <a:off x="4022725" y="5051425"/>
            <a:ext cx="110490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>
                <a:latin typeface="Comic Sans MS" panose="030F0702030302020204" pitchFamily="66" charset="0"/>
              </a:rPr>
              <a:t>胡克定律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58441" name="文本框 58440"/>
          <p:cNvSpPr txBox="1"/>
          <p:nvPr/>
        </p:nvSpPr>
        <p:spPr>
          <a:xfrm>
            <a:off x="3048000" y="5527675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latin typeface="Comic Sans MS" panose="030F0702030302020204" pitchFamily="66" charset="0"/>
              </a:rPr>
              <a:t>E</a:t>
            </a:r>
            <a:r>
              <a:rPr lang="en-US" altLang="zh-CN" b="1">
                <a:latin typeface="Arial" panose="020B0604020202020204" pitchFamily="34" charset="0"/>
              </a:rPr>
              <a:t>—</a:t>
            </a:r>
            <a:r>
              <a:rPr lang="zh-CN" altLang="en-US" b="1">
                <a:latin typeface="Comic Sans MS" panose="030F0702030302020204" pitchFamily="66" charset="0"/>
              </a:rPr>
              <a:t>弹性模量（</a:t>
            </a:r>
            <a:r>
              <a:rPr lang="en-US" altLang="zh-CN" b="1">
                <a:latin typeface="Comic Sans MS" panose="030F0702030302020204" pitchFamily="66" charset="0"/>
              </a:rPr>
              <a:t>GN/m</a:t>
            </a:r>
            <a:r>
              <a:rPr lang="en-US" altLang="zh-CN" b="1" baseline="30000">
                <a:latin typeface="Comic Sans MS" panose="030F0702030302020204" pitchFamily="66" charset="0"/>
              </a:rPr>
              <a:t>2</a:t>
            </a:r>
            <a:r>
              <a:rPr lang="zh-CN" altLang="en-US" b="1">
                <a:latin typeface="Comic Sans MS" panose="030F0702030302020204" pitchFamily="66" charset="0"/>
              </a:rPr>
              <a:t>）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4" grpId="0"/>
      <p:bldP spid="58383" grpId="0"/>
      <p:bldP spid="58388" grpId="0"/>
      <p:bldP spid="58392" grpId="0"/>
      <p:bldP spid="58440" grpId="0"/>
      <p:bldP spid="5844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动作按钮: 后退或前一项 59393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395" name="动作按钮: 前进或下一项 59394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396" name="文本框 59395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2.4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材料拉伸时的力学性能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397" name="文本框 59396"/>
          <p:cNvSpPr txBox="1"/>
          <p:nvPr/>
        </p:nvSpPr>
        <p:spPr>
          <a:xfrm>
            <a:off x="685800" y="38862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两个塑性指标</a:t>
            </a:r>
            <a:r>
              <a:rPr lang="en-US" altLang="zh-CN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9398" name="对象 59397"/>
          <p:cNvGraphicFramePr>
            <a:graphicFrameLocks noChangeAspect="1"/>
          </p:cNvGraphicFramePr>
          <p:nvPr/>
        </p:nvGraphicFramePr>
        <p:xfrm>
          <a:off x="2413000" y="4578350"/>
          <a:ext cx="199866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" r:id="rId2" imgW="1092835" imgH="431800" progId="Equation.3">
                  <p:embed/>
                </p:oleObj>
              </mc:Choice>
              <mc:Fallback>
                <p:oleObj name="" r:id="rId2" imgW="1092835" imgH="431800" progId="Equation.3">
                  <p:embed/>
                  <p:pic>
                    <p:nvPicPr>
                      <p:cNvPr id="0" name="图片 326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13000" y="4578350"/>
                        <a:ext cx="1998663" cy="795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文本框 59398"/>
          <p:cNvSpPr txBox="1"/>
          <p:nvPr/>
        </p:nvSpPr>
        <p:spPr>
          <a:xfrm>
            <a:off x="684213" y="4651375"/>
            <a:ext cx="17287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断后伸长率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400" name="文本框 59399"/>
          <p:cNvSpPr txBox="1"/>
          <p:nvPr/>
        </p:nvSpPr>
        <p:spPr>
          <a:xfrm>
            <a:off x="4608513" y="4697413"/>
            <a:ext cx="17287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断面收缩率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9401" name="对象 59400"/>
          <p:cNvGraphicFramePr>
            <a:graphicFrameLocks noChangeAspect="1"/>
          </p:cNvGraphicFramePr>
          <p:nvPr/>
        </p:nvGraphicFramePr>
        <p:xfrm>
          <a:off x="6373813" y="4578350"/>
          <a:ext cx="223202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" r:id="rId4" imgW="1219835" imgH="431800" progId="Equation.3">
                  <p:embed/>
                </p:oleObj>
              </mc:Choice>
              <mc:Fallback>
                <p:oleObj name="" r:id="rId4" imgW="1219835" imgH="431800" progId="Equation.3">
                  <p:embed/>
                  <p:pic>
                    <p:nvPicPr>
                      <p:cNvPr id="0" name="图片 326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3813" y="4578350"/>
                        <a:ext cx="2232025" cy="795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402" name="组合 59401"/>
          <p:cNvGrpSpPr/>
          <p:nvPr/>
        </p:nvGrpSpPr>
        <p:grpSpPr>
          <a:xfrm>
            <a:off x="1038225" y="5283200"/>
            <a:ext cx="2597150" cy="457200"/>
            <a:chOff x="0" y="0"/>
            <a:chExt cx="1636" cy="288"/>
          </a:xfrm>
        </p:grpSpPr>
        <p:graphicFrame>
          <p:nvGraphicFramePr>
            <p:cNvPr id="59403" name="对象 59402"/>
            <p:cNvGraphicFramePr>
              <a:graphicFrameLocks noChangeAspect="1"/>
            </p:cNvGraphicFramePr>
            <p:nvPr/>
          </p:nvGraphicFramePr>
          <p:xfrm>
            <a:off x="0" y="46"/>
            <a:ext cx="571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6" name="" r:id="rId6" imgW="494665" imgH="177800" progId="Equation.3">
                    <p:embed/>
                  </p:oleObj>
                </mc:Choice>
                <mc:Fallback>
                  <p:oleObj name="" r:id="rId6" imgW="494665" imgH="177800" progId="Equation.3">
                    <p:embed/>
                    <p:pic>
                      <p:nvPicPr>
                        <p:cNvPr id="0" name="图片 326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0" y="46"/>
                          <a:ext cx="571" cy="2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404" name="文本框 59403"/>
            <p:cNvSpPr txBox="1"/>
            <p:nvPr/>
          </p:nvSpPr>
          <p:spPr>
            <a:xfrm>
              <a:off x="547" y="0"/>
              <a:ext cx="108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为塑性材料</a:t>
              </a:r>
              <a:endPara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9405" name="组合 59404"/>
          <p:cNvGrpSpPr/>
          <p:nvPr/>
        </p:nvGrpSpPr>
        <p:grpSpPr>
          <a:xfrm>
            <a:off x="3708400" y="5283200"/>
            <a:ext cx="2592388" cy="457200"/>
            <a:chOff x="0" y="0"/>
            <a:chExt cx="1633" cy="288"/>
          </a:xfrm>
        </p:grpSpPr>
        <p:graphicFrame>
          <p:nvGraphicFramePr>
            <p:cNvPr id="59406" name="对象 59405"/>
            <p:cNvGraphicFramePr>
              <a:graphicFrameLocks noChangeAspect="1"/>
            </p:cNvGraphicFramePr>
            <p:nvPr/>
          </p:nvGraphicFramePr>
          <p:xfrm>
            <a:off x="0" y="35"/>
            <a:ext cx="571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7" name="" r:id="rId8" imgW="494665" imgH="177800" progId="Equation.3">
                    <p:embed/>
                  </p:oleObj>
                </mc:Choice>
                <mc:Fallback>
                  <p:oleObj name="" r:id="rId8" imgW="494665" imgH="177800" progId="Equation.3">
                    <p:embed/>
                    <p:pic>
                      <p:nvPicPr>
                        <p:cNvPr id="0" name="图片 326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0" y="35"/>
                          <a:ext cx="571" cy="2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407" name="文本框 59406"/>
            <p:cNvSpPr txBox="1"/>
            <p:nvPr/>
          </p:nvSpPr>
          <p:spPr>
            <a:xfrm>
              <a:off x="544" y="0"/>
              <a:ext cx="108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为脆性材料</a:t>
              </a:r>
              <a:endPara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9408" name="文本框 59407"/>
          <p:cNvSpPr txBox="1"/>
          <p:nvPr/>
        </p:nvSpPr>
        <p:spPr>
          <a:xfrm>
            <a:off x="684213" y="5867400"/>
            <a:ext cx="14398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低碳钢的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9409" name="对象 59408"/>
          <p:cNvGraphicFramePr>
            <a:graphicFrameLocks noChangeAspect="1"/>
          </p:cNvGraphicFramePr>
          <p:nvPr/>
        </p:nvGraphicFramePr>
        <p:xfrm>
          <a:off x="2082800" y="5940425"/>
          <a:ext cx="169703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" r:id="rId10" imgW="926465" imgH="177800" progId="Equation.3">
                  <p:embed/>
                </p:oleObj>
              </mc:Choice>
              <mc:Fallback>
                <p:oleObj name="" r:id="rId10" imgW="926465" imgH="177800" progId="Equation.3">
                  <p:embed/>
                  <p:pic>
                    <p:nvPicPr>
                      <p:cNvPr id="0" name="图片 326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82800" y="5940425"/>
                        <a:ext cx="1697038" cy="328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0" name="对象 59409"/>
          <p:cNvGraphicFramePr>
            <a:graphicFrameLocks noChangeAspect="1"/>
          </p:cNvGraphicFramePr>
          <p:nvPr/>
        </p:nvGraphicFramePr>
        <p:xfrm>
          <a:off x="3886200" y="5929313"/>
          <a:ext cx="10683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" r:id="rId12" imgW="584200" imgH="203200" progId="Equation.3">
                  <p:embed/>
                </p:oleObj>
              </mc:Choice>
              <mc:Fallback>
                <p:oleObj name="" r:id="rId12" imgW="584200" imgH="203200" progId="Equation.3">
                  <p:embed/>
                  <p:pic>
                    <p:nvPicPr>
                      <p:cNvPr id="0" name="图片 326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86200" y="5929313"/>
                        <a:ext cx="1068388" cy="376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1" name="文本框 59410"/>
          <p:cNvSpPr txBox="1"/>
          <p:nvPr/>
        </p:nvSpPr>
        <p:spPr>
          <a:xfrm>
            <a:off x="5003800" y="5867400"/>
            <a:ext cx="24479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为塑性材料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9412" name="组合 59411"/>
          <p:cNvGrpSpPr>
            <a:grpSpLocks noChangeAspect="1"/>
          </p:cNvGrpSpPr>
          <p:nvPr/>
        </p:nvGrpSpPr>
        <p:grpSpPr>
          <a:xfrm>
            <a:off x="1371600" y="1087438"/>
            <a:ext cx="6769100" cy="2646362"/>
            <a:chOff x="0" y="0"/>
            <a:chExt cx="4264" cy="1667"/>
          </a:xfrm>
        </p:grpSpPr>
        <p:pic>
          <p:nvPicPr>
            <p:cNvPr id="59413" name="图片 59412" descr="2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4264" cy="1667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59414" name="对象 59413"/>
            <p:cNvGraphicFramePr>
              <a:graphicFrameLocks noChangeAspect="1"/>
            </p:cNvGraphicFramePr>
            <p:nvPr/>
          </p:nvGraphicFramePr>
          <p:xfrm>
            <a:off x="2108" y="600"/>
            <a:ext cx="121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0" name="" r:id="rId15" imgW="127000" imgH="177800" progId="Equation.3">
                    <p:embed/>
                  </p:oleObj>
                </mc:Choice>
                <mc:Fallback>
                  <p:oleObj name="" r:id="rId15" imgW="127000" imgH="177800" progId="Equation.3">
                    <p:embed/>
                    <p:pic>
                      <p:nvPicPr>
                        <p:cNvPr id="0" name="图片 3269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108" y="600"/>
                          <a:ext cx="121" cy="1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415" name="动作按钮: 第一张 59414">
            <a:hlinkClick r:id="rId17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9" grpId="0"/>
      <p:bldP spid="59400" grpId="0"/>
      <p:bldP spid="59408" grpId="0"/>
      <p:bldP spid="594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动作按钮: 后退或前一项 60417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0419" name="动作按钮: 前进或下一项 60418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0420" name="文本框 60419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2.4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材料拉伸时的力学性能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0421" name="文本框 60420"/>
          <p:cNvSpPr txBox="1"/>
          <p:nvPr/>
        </p:nvSpPr>
        <p:spPr>
          <a:xfrm>
            <a:off x="762000" y="1066800"/>
            <a:ext cx="36972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 卸载定律及冷作硬化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0422" name="文本框 60421"/>
          <p:cNvSpPr txBox="1"/>
          <p:nvPr/>
        </p:nvSpPr>
        <p:spPr>
          <a:xfrm>
            <a:off x="468313" y="5029200"/>
            <a:ext cx="4248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、弹性范围内卸载、再加载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0423" name="组合 60422"/>
          <p:cNvGrpSpPr/>
          <p:nvPr/>
        </p:nvGrpSpPr>
        <p:grpSpPr>
          <a:xfrm>
            <a:off x="1090613" y="1916113"/>
            <a:ext cx="3744912" cy="2921000"/>
            <a:chOff x="0" y="0"/>
            <a:chExt cx="2359" cy="1840"/>
          </a:xfrm>
        </p:grpSpPr>
        <p:sp>
          <p:nvSpPr>
            <p:cNvPr id="60424" name="直接连接符 60423"/>
            <p:cNvSpPr/>
            <p:nvPr/>
          </p:nvSpPr>
          <p:spPr>
            <a:xfrm>
              <a:off x="227" y="1633"/>
              <a:ext cx="213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60425" name="直接连接符 60424"/>
            <p:cNvSpPr/>
            <p:nvPr/>
          </p:nvSpPr>
          <p:spPr>
            <a:xfrm flipV="1">
              <a:off x="227" y="0"/>
              <a:ext cx="0" cy="163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60426" name="直接连接符 60425"/>
            <p:cNvSpPr/>
            <p:nvPr/>
          </p:nvSpPr>
          <p:spPr>
            <a:xfrm flipV="1">
              <a:off x="227" y="635"/>
              <a:ext cx="227" cy="998"/>
            </a:xfrm>
            <a:prstGeom prst="line">
              <a:avLst/>
            </a:prstGeom>
            <a:ln w="25400" cap="flat" cmpd="sng">
              <a:solidFill>
                <a:srgbClr val="9933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0427" name="未知"/>
            <p:cNvSpPr/>
            <p:nvPr/>
          </p:nvSpPr>
          <p:spPr>
            <a:xfrm>
              <a:off x="454" y="83"/>
              <a:ext cx="1678" cy="552"/>
            </a:xfrm>
            <a:custGeom>
              <a:avLst/>
              <a:gdLst/>
              <a:ahLst/>
              <a:cxnLst/>
              <a:pathLst>
                <a:path w="1859" h="552">
                  <a:moveTo>
                    <a:pt x="0" y="552"/>
                  </a:moveTo>
                  <a:cubicBezTo>
                    <a:pt x="15" y="488"/>
                    <a:pt x="30" y="424"/>
                    <a:pt x="45" y="371"/>
                  </a:cubicBezTo>
                  <a:cubicBezTo>
                    <a:pt x="60" y="318"/>
                    <a:pt x="75" y="212"/>
                    <a:pt x="90" y="235"/>
                  </a:cubicBezTo>
                  <a:cubicBezTo>
                    <a:pt x="105" y="258"/>
                    <a:pt x="121" y="484"/>
                    <a:pt x="136" y="507"/>
                  </a:cubicBezTo>
                  <a:cubicBezTo>
                    <a:pt x="151" y="530"/>
                    <a:pt x="166" y="378"/>
                    <a:pt x="181" y="371"/>
                  </a:cubicBezTo>
                  <a:cubicBezTo>
                    <a:pt x="196" y="364"/>
                    <a:pt x="211" y="455"/>
                    <a:pt x="226" y="462"/>
                  </a:cubicBezTo>
                  <a:cubicBezTo>
                    <a:pt x="241" y="469"/>
                    <a:pt x="257" y="409"/>
                    <a:pt x="272" y="416"/>
                  </a:cubicBezTo>
                  <a:cubicBezTo>
                    <a:pt x="287" y="423"/>
                    <a:pt x="302" y="507"/>
                    <a:pt x="317" y="507"/>
                  </a:cubicBezTo>
                  <a:cubicBezTo>
                    <a:pt x="332" y="507"/>
                    <a:pt x="347" y="423"/>
                    <a:pt x="362" y="416"/>
                  </a:cubicBezTo>
                  <a:cubicBezTo>
                    <a:pt x="377" y="409"/>
                    <a:pt x="370" y="500"/>
                    <a:pt x="408" y="462"/>
                  </a:cubicBezTo>
                  <a:cubicBezTo>
                    <a:pt x="446" y="424"/>
                    <a:pt x="453" y="265"/>
                    <a:pt x="589" y="189"/>
                  </a:cubicBezTo>
                  <a:cubicBezTo>
                    <a:pt x="725" y="113"/>
                    <a:pt x="1012" y="0"/>
                    <a:pt x="1224" y="8"/>
                  </a:cubicBezTo>
                  <a:cubicBezTo>
                    <a:pt x="1436" y="16"/>
                    <a:pt x="1647" y="125"/>
                    <a:pt x="1859" y="235"/>
                  </a:cubicBezTo>
                </a:path>
              </a:pathLst>
            </a:custGeom>
            <a:noFill/>
            <a:ln w="25400" cap="flat" cmpd="sng">
              <a:solidFill>
                <a:srgbClr val="9933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60428" name="对象 60427"/>
            <p:cNvGraphicFramePr>
              <a:graphicFrameLocks noChangeAspect="1"/>
            </p:cNvGraphicFramePr>
            <p:nvPr/>
          </p:nvGraphicFramePr>
          <p:xfrm>
            <a:off x="0" y="91"/>
            <a:ext cx="176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1" name="" r:id="rId2" imgW="153035" imgH="140335" progId="Equation.3">
                    <p:embed/>
                  </p:oleObj>
                </mc:Choice>
                <mc:Fallback>
                  <p:oleObj name="" r:id="rId2" imgW="153035" imgH="140335" progId="Equation.3">
                    <p:embed/>
                    <p:pic>
                      <p:nvPicPr>
                        <p:cNvPr id="0" name="图片 327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91"/>
                          <a:ext cx="176" cy="1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29" name="对象 60428"/>
            <p:cNvGraphicFramePr>
              <a:graphicFrameLocks noChangeAspect="1"/>
            </p:cNvGraphicFramePr>
            <p:nvPr/>
          </p:nvGraphicFramePr>
          <p:xfrm>
            <a:off x="2166" y="1679"/>
            <a:ext cx="147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2" name="" r:id="rId4" imgW="127000" imgH="139700" progId="Equation.3">
                    <p:embed/>
                  </p:oleObj>
                </mc:Choice>
                <mc:Fallback>
                  <p:oleObj name="" r:id="rId4" imgW="127000" imgH="139700" progId="Equation.3">
                    <p:embed/>
                    <p:pic>
                      <p:nvPicPr>
                        <p:cNvPr id="0" name="图片 327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66" y="1679"/>
                          <a:ext cx="147" cy="1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0430" name="对象 60429"/>
          <p:cNvGraphicFramePr>
            <a:graphicFrameLocks noChangeAspect="1"/>
          </p:cNvGraphicFramePr>
          <p:nvPr/>
        </p:nvGraphicFramePr>
        <p:xfrm>
          <a:off x="1162050" y="4438650"/>
          <a:ext cx="3238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" r:id="rId6" imgW="127000" imgH="139700" progId="Equation.3">
                  <p:embed/>
                </p:oleObj>
              </mc:Choice>
              <mc:Fallback>
                <p:oleObj name="" r:id="rId6" imgW="127000" imgH="139700" progId="Equation.3">
                  <p:embed/>
                  <p:pic>
                    <p:nvPicPr>
                      <p:cNvPr id="0" name="图片 327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2050" y="4438650"/>
                        <a:ext cx="323850" cy="358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1" name="椭圆 60430"/>
          <p:cNvSpPr/>
          <p:nvPr/>
        </p:nvSpPr>
        <p:spPr>
          <a:xfrm>
            <a:off x="1412875" y="4470400"/>
            <a:ext cx="71438" cy="71438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0432" name="组合 60431"/>
          <p:cNvGrpSpPr/>
          <p:nvPr/>
        </p:nvGrpSpPr>
        <p:grpSpPr>
          <a:xfrm>
            <a:off x="1751013" y="2930525"/>
            <a:ext cx="374650" cy="358775"/>
            <a:chOff x="0" y="0"/>
            <a:chExt cx="236" cy="226"/>
          </a:xfrm>
        </p:grpSpPr>
        <p:graphicFrame>
          <p:nvGraphicFramePr>
            <p:cNvPr id="60433" name="对象 60432"/>
            <p:cNvGraphicFramePr>
              <a:graphicFrameLocks noChangeAspect="1"/>
            </p:cNvGraphicFramePr>
            <p:nvPr/>
          </p:nvGraphicFramePr>
          <p:xfrm>
            <a:off x="32" y="0"/>
            <a:ext cx="204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4" name="" r:id="rId8" imgW="127000" imgH="139700" progId="Equation.3">
                    <p:embed/>
                  </p:oleObj>
                </mc:Choice>
                <mc:Fallback>
                  <p:oleObj name="" r:id="rId8" imgW="127000" imgH="139700" progId="Equation.3">
                    <p:embed/>
                    <p:pic>
                      <p:nvPicPr>
                        <p:cNvPr id="0" name="图片 327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" y="0"/>
                          <a:ext cx="204" cy="2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34" name="椭圆 60433"/>
            <p:cNvSpPr/>
            <p:nvPr/>
          </p:nvSpPr>
          <p:spPr>
            <a:xfrm>
              <a:off x="0" y="34"/>
              <a:ext cx="45" cy="45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0435" name="组合 60434"/>
          <p:cNvGrpSpPr/>
          <p:nvPr/>
        </p:nvGrpSpPr>
        <p:grpSpPr>
          <a:xfrm>
            <a:off x="1547813" y="2371725"/>
            <a:ext cx="323850" cy="506413"/>
            <a:chOff x="0" y="0"/>
            <a:chExt cx="204" cy="319"/>
          </a:xfrm>
        </p:grpSpPr>
        <p:graphicFrame>
          <p:nvGraphicFramePr>
            <p:cNvPr id="60436" name="对象 60435"/>
            <p:cNvGraphicFramePr>
              <a:graphicFrameLocks noChangeAspect="1"/>
            </p:cNvGraphicFramePr>
            <p:nvPr/>
          </p:nvGraphicFramePr>
          <p:xfrm>
            <a:off x="0" y="0"/>
            <a:ext cx="20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5" name="" r:id="rId10" imgW="127000" imgH="177800" progId="Equation.3">
                    <p:embed/>
                  </p:oleObj>
                </mc:Choice>
                <mc:Fallback>
                  <p:oleObj name="" r:id="rId10" imgW="127000" imgH="177800" progId="Equation.3">
                    <p:embed/>
                    <p:pic>
                      <p:nvPicPr>
                        <p:cNvPr id="0" name="图片 327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204" cy="2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37" name="椭圆 60436"/>
            <p:cNvSpPr/>
            <p:nvPr/>
          </p:nvSpPr>
          <p:spPr>
            <a:xfrm>
              <a:off x="157" y="274"/>
              <a:ext cx="45" cy="45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0438" name="组合 60437"/>
          <p:cNvGrpSpPr/>
          <p:nvPr/>
        </p:nvGrpSpPr>
        <p:grpSpPr>
          <a:xfrm>
            <a:off x="2322513" y="2746375"/>
            <a:ext cx="292100" cy="442913"/>
            <a:chOff x="0" y="0"/>
            <a:chExt cx="184" cy="279"/>
          </a:xfrm>
        </p:grpSpPr>
        <p:graphicFrame>
          <p:nvGraphicFramePr>
            <p:cNvPr id="60439" name="对象 60438"/>
            <p:cNvGraphicFramePr>
              <a:graphicFrameLocks noChangeAspect="1"/>
            </p:cNvGraphicFramePr>
            <p:nvPr/>
          </p:nvGraphicFramePr>
          <p:xfrm>
            <a:off x="0" y="53"/>
            <a:ext cx="184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6" name="" r:id="rId12" imgW="114300" imgH="140335" progId="Equation.3">
                    <p:embed/>
                  </p:oleObj>
                </mc:Choice>
                <mc:Fallback>
                  <p:oleObj name="" r:id="rId12" imgW="114300" imgH="140335" progId="Equation.3">
                    <p:embed/>
                    <p:pic>
                      <p:nvPicPr>
                        <p:cNvPr id="0" name="图片 327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0" y="53"/>
                          <a:ext cx="184" cy="2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40" name="椭圆 60439"/>
            <p:cNvSpPr/>
            <p:nvPr/>
          </p:nvSpPr>
          <p:spPr>
            <a:xfrm>
              <a:off x="27" y="0"/>
              <a:ext cx="45" cy="45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0441" name="组合 60440"/>
          <p:cNvGrpSpPr/>
          <p:nvPr/>
        </p:nvGrpSpPr>
        <p:grpSpPr>
          <a:xfrm>
            <a:off x="3394075" y="1725613"/>
            <a:ext cx="292100" cy="368300"/>
            <a:chOff x="0" y="0"/>
            <a:chExt cx="184" cy="232"/>
          </a:xfrm>
        </p:grpSpPr>
        <p:graphicFrame>
          <p:nvGraphicFramePr>
            <p:cNvPr id="60442" name="对象 60441"/>
            <p:cNvGraphicFramePr>
              <a:graphicFrameLocks noChangeAspect="1"/>
            </p:cNvGraphicFramePr>
            <p:nvPr/>
          </p:nvGraphicFramePr>
          <p:xfrm>
            <a:off x="0" y="0"/>
            <a:ext cx="184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" name="" r:id="rId14" imgW="114300" imgH="140335" progId="Equation.3">
                    <p:embed/>
                  </p:oleObj>
                </mc:Choice>
                <mc:Fallback>
                  <p:oleObj name="" r:id="rId14" imgW="114300" imgH="140335" progId="Equation.3">
                    <p:embed/>
                    <p:pic>
                      <p:nvPicPr>
                        <p:cNvPr id="0" name="图片 3276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184" cy="2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43" name="椭圆 60442"/>
            <p:cNvSpPr/>
            <p:nvPr/>
          </p:nvSpPr>
          <p:spPr>
            <a:xfrm>
              <a:off x="59" y="187"/>
              <a:ext cx="45" cy="45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0444" name="组合 60443"/>
          <p:cNvGrpSpPr/>
          <p:nvPr/>
        </p:nvGrpSpPr>
        <p:grpSpPr>
          <a:xfrm>
            <a:off x="4403725" y="1916113"/>
            <a:ext cx="390525" cy="555625"/>
            <a:chOff x="0" y="0"/>
            <a:chExt cx="246" cy="350"/>
          </a:xfrm>
        </p:grpSpPr>
        <p:graphicFrame>
          <p:nvGraphicFramePr>
            <p:cNvPr id="60445" name="对象 60444"/>
            <p:cNvGraphicFramePr>
              <a:graphicFrameLocks noChangeAspect="1"/>
            </p:cNvGraphicFramePr>
            <p:nvPr/>
          </p:nvGraphicFramePr>
          <p:xfrm>
            <a:off x="0" y="0"/>
            <a:ext cx="246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" name="" r:id="rId16" imgW="153035" imgH="203835" progId="Equation.3">
                    <p:embed/>
                  </p:oleObj>
                </mc:Choice>
                <mc:Fallback>
                  <p:oleObj name="" r:id="rId16" imgW="153035" imgH="203835" progId="Equation.3">
                    <p:embed/>
                    <p:pic>
                      <p:nvPicPr>
                        <p:cNvPr id="0" name="图片 3277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246" cy="32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46" name="椭圆 60445"/>
            <p:cNvSpPr/>
            <p:nvPr/>
          </p:nvSpPr>
          <p:spPr>
            <a:xfrm>
              <a:off x="37" y="305"/>
              <a:ext cx="45" cy="45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0447" name="组合 60446"/>
          <p:cNvGrpSpPr/>
          <p:nvPr/>
        </p:nvGrpSpPr>
        <p:grpSpPr>
          <a:xfrm>
            <a:off x="1441450" y="4076700"/>
            <a:ext cx="568325" cy="538163"/>
            <a:chOff x="0" y="0"/>
            <a:chExt cx="358" cy="339"/>
          </a:xfrm>
        </p:grpSpPr>
        <p:sp>
          <p:nvSpPr>
            <p:cNvPr id="60448" name="任意多边形 60447"/>
            <p:cNvSpPr/>
            <p:nvPr/>
          </p:nvSpPr>
          <p:spPr>
            <a:xfrm rot="952140">
              <a:off x="0" y="123"/>
              <a:ext cx="136" cy="216"/>
            </a:xfrm>
            <a:custGeom>
              <a:avLst/>
              <a:gdLst>
                <a:gd name="txL" fmla="*/ 0 w 20625"/>
                <a:gd name="txT" fmla="*/ 0 h 21600"/>
                <a:gd name="txR" fmla="*/ 20625 w 20625"/>
                <a:gd name="txB" fmla="*/ 21600 h 21600"/>
              </a:gdLst>
              <a:ahLst/>
              <a:cxnLst>
                <a:cxn ang="270">
                  <a:pos x="0" y="0"/>
                </a:cxn>
                <a:cxn ang="0">
                  <a:pos x="20625" y="15184"/>
                </a:cxn>
                <a:cxn ang="90">
                  <a:pos x="0" y="21600"/>
                </a:cxn>
              </a:cxnLst>
              <a:rect l="txL" t="txT" r="txR" b="txB"/>
              <a:pathLst>
                <a:path w="20625" h="21600" fill="none">
                  <a:moveTo>
                    <a:pt x="0" y="0"/>
                  </a:moveTo>
                  <a:arcTo wR="21600" hR="21600" stAng="-5400000" swAng="4363211"/>
                </a:path>
                <a:path w="20625" h="21600" stroke="0">
                  <a:moveTo>
                    <a:pt x="0" y="0"/>
                  </a:moveTo>
                  <a:arcTo wR="21600" hR="21600" stAng="-5400000" swAng="4363211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triangle" w="sm" len="lg"/>
              <a:tailEnd type="triangle" w="sm" len="lg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60449" name="对象 60448"/>
            <p:cNvGraphicFramePr>
              <a:graphicFrameLocks noChangeAspect="1"/>
            </p:cNvGraphicFramePr>
            <p:nvPr/>
          </p:nvGraphicFramePr>
          <p:xfrm>
            <a:off x="113" y="0"/>
            <a:ext cx="245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" name="" r:id="rId18" imgW="153035" imgH="140335" progId="Equation.3">
                    <p:embed/>
                  </p:oleObj>
                </mc:Choice>
                <mc:Fallback>
                  <p:oleObj name="" r:id="rId18" imgW="153035" imgH="140335" progId="Equation.3">
                    <p:embed/>
                    <p:pic>
                      <p:nvPicPr>
                        <p:cNvPr id="0" name="图片 3278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13" y="0"/>
                          <a:ext cx="245" cy="2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450" name="组合 60449"/>
          <p:cNvGrpSpPr/>
          <p:nvPr/>
        </p:nvGrpSpPr>
        <p:grpSpPr>
          <a:xfrm>
            <a:off x="587375" y="2997200"/>
            <a:ext cx="1157288" cy="1511300"/>
            <a:chOff x="0" y="0"/>
            <a:chExt cx="729" cy="952"/>
          </a:xfrm>
        </p:grpSpPr>
        <p:sp>
          <p:nvSpPr>
            <p:cNvPr id="60451" name="直接连接符 60450"/>
            <p:cNvSpPr/>
            <p:nvPr/>
          </p:nvSpPr>
          <p:spPr>
            <a:xfrm flipH="1">
              <a:off x="0" y="952"/>
              <a:ext cx="5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0452" name="直接连接符 60451"/>
            <p:cNvSpPr/>
            <p:nvPr/>
          </p:nvSpPr>
          <p:spPr>
            <a:xfrm flipH="1">
              <a:off x="318" y="8"/>
              <a:ext cx="41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0453" name="直接连接符 60452"/>
            <p:cNvSpPr/>
            <p:nvPr/>
          </p:nvSpPr>
          <p:spPr>
            <a:xfrm flipV="1">
              <a:off x="363" y="0"/>
              <a:ext cx="0" cy="9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graphicFrame>
          <p:nvGraphicFramePr>
            <p:cNvPr id="60454" name="对象 60453"/>
            <p:cNvGraphicFramePr>
              <a:graphicFrameLocks noChangeAspect="1"/>
            </p:cNvGraphicFramePr>
            <p:nvPr/>
          </p:nvGraphicFramePr>
          <p:xfrm>
            <a:off x="136" y="0"/>
            <a:ext cx="25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" name="" r:id="rId20" imgW="215900" imgH="215900" progId="Equation.3">
                    <p:embed/>
                  </p:oleObj>
                </mc:Choice>
                <mc:Fallback>
                  <p:oleObj name="" r:id="rId20" imgW="215900" imgH="215900" progId="Equation.3">
                    <p:embed/>
                    <p:pic>
                      <p:nvPicPr>
                        <p:cNvPr id="0" name="图片 3279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36" y="0"/>
                          <a:ext cx="250" cy="2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455" name="组合 60454"/>
          <p:cNvGrpSpPr/>
          <p:nvPr/>
        </p:nvGrpSpPr>
        <p:grpSpPr>
          <a:xfrm>
            <a:off x="395288" y="2832100"/>
            <a:ext cx="1416050" cy="1676400"/>
            <a:chOff x="0" y="0"/>
            <a:chExt cx="892" cy="1056"/>
          </a:xfrm>
        </p:grpSpPr>
        <p:sp>
          <p:nvSpPr>
            <p:cNvPr id="60456" name="直接连接符 60455"/>
            <p:cNvSpPr/>
            <p:nvPr/>
          </p:nvSpPr>
          <p:spPr>
            <a:xfrm flipH="1">
              <a:off x="121" y="0"/>
              <a:ext cx="77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0457" name="直接连接符 60456"/>
            <p:cNvSpPr/>
            <p:nvPr/>
          </p:nvSpPr>
          <p:spPr>
            <a:xfrm flipV="1">
              <a:off x="212" y="13"/>
              <a:ext cx="0" cy="10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graphicFrame>
          <p:nvGraphicFramePr>
            <p:cNvPr id="60458" name="对象 60457"/>
            <p:cNvGraphicFramePr>
              <a:graphicFrameLocks noChangeAspect="1"/>
            </p:cNvGraphicFramePr>
            <p:nvPr/>
          </p:nvGraphicFramePr>
          <p:xfrm>
            <a:off x="0" y="13"/>
            <a:ext cx="22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" name="" r:id="rId22" imgW="191135" imgH="229235" progId="Equation.3">
                    <p:embed/>
                  </p:oleObj>
                </mc:Choice>
                <mc:Fallback>
                  <p:oleObj name="" r:id="rId22" imgW="191135" imgH="229235" progId="Equation.3">
                    <p:embed/>
                    <p:pic>
                      <p:nvPicPr>
                        <p:cNvPr id="0" name="图片 3280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0" y="13"/>
                          <a:ext cx="220" cy="2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459" name="组合 60458"/>
          <p:cNvGrpSpPr/>
          <p:nvPr/>
        </p:nvGrpSpPr>
        <p:grpSpPr>
          <a:xfrm>
            <a:off x="2255838" y="2852738"/>
            <a:ext cx="852487" cy="1655762"/>
            <a:chOff x="0" y="0"/>
            <a:chExt cx="537" cy="1043"/>
          </a:xfrm>
        </p:grpSpPr>
        <p:sp>
          <p:nvSpPr>
            <p:cNvPr id="60460" name="直接连接符 60459"/>
            <p:cNvSpPr/>
            <p:nvPr/>
          </p:nvSpPr>
          <p:spPr>
            <a:xfrm flipH="1">
              <a:off x="0" y="0"/>
              <a:ext cx="36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0461" name="直接连接符 60460"/>
            <p:cNvSpPr/>
            <p:nvPr/>
          </p:nvSpPr>
          <p:spPr>
            <a:xfrm flipV="1">
              <a:off x="310" y="0"/>
              <a:ext cx="0" cy="10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graphicFrame>
          <p:nvGraphicFramePr>
            <p:cNvPr id="60462" name="对象 60461"/>
            <p:cNvGraphicFramePr>
              <a:graphicFrameLocks noChangeAspect="1"/>
            </p:cNvGraphicFramePr>
            <p:nvPr/>
          </p:nvGraphicFramePr>
          <p:xfrm>
            <a:off x="317" y="0"/>
            <a:ext cx="22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" name="" r:id="rId24" imgW="191135" imgH="229235" progId="Equation.3">
                    <p:embed/>
                  </p:oleObj>
                </mc:Choice>
                <mc:Fallback>
                  <p:oleObj name="" r:id="rId24" imgW="191135" imgH="229235" progId="Equation.3">
                    <p:embed/>
                    <p:pic>
                      <p:nvPicPr>
                        <p:cNvPr id="0" name="图片 3281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17" y="0"/>
                          <a:ext cx="220" cy="2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463" name="组合 60462"/>
          <p:cNvGrpSpPr/>
          <p:nvPr/>
        </p:nvGrpSpPr>
        <p:grpSpPr>
          <a:xfrm>
            <a:off x="3527425" y="2060575"/>
            <a:ext cx="433388" cy="2447925"/>
            <a:chOff x="0" y="0"/>
            <a:chExt cx="273" cy="1542"/>
          </a:xfrm>
        </p:grpSpPr>
        <p:sp>
          <p:nvSpPr>
            <p:cNvPr id="60464" name="直接连接符 60463"/>
            <p:cNvSpPr/>
            <p:nvPr/>
          </p:nvSpPr>
          <p:spPr>
            <a:xfrm flipV="1">
              <a:off x="0" y="0"/>
              <a:ext cx="0" cy="154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graphicFrame>
          <p:nvGraphicFramePr>
            <p:cNvPr id="60465" name="对象 60464"/>
            <p:cNvGraphicFramePr>
              <a:graphicFrameLocks noChangeAspect="1"/>
            </p:cNvGraphicFramePr>
            <p:nvPr/>
          </p:nvGraphicFramePr>
          <p:xfrm>
            <a:off x="53" y="0"/>
            <a:ext cx="22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" name="" r:id="rId26" imgW="191135" imgH="229235" progId="Equation.3">
                    <p:embed/>
                  </p:oleObj>
                </mc:Choice>
                <mc:Fallback>
                  <p:oleObj name="" r:id="rId26" imgW="191135" imgH="229235" progId="Equation.3">
                    <p:embed/>
                    <p:pic>
                      <p:nvPicPr>
                        <p:cNvPr id="0" name="图片 3282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53" y="0"/>
                          <a:ext cx="220" cy="2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66" name="文本框 60465"/>
          <p:cNvSpPr txBox="1"/>
          <p:nvPr/>
        </p:nvSpPr>
        <p:spPr>
          <a:xfrm>
            <a:off x="468313" y="5562600"/>
            <a:ext cx="40322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、过弹性范围卸载、再加载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0467" name="组合 60466"/>
          <p:cNvGrpSpPr/>
          <p:nvPr/>
        </p:nvGrpSpPr>
        <p:grpSpPr>
          <a:xfrm>
            <a:off x="2700338" y="1933575"/>
            <a:ext cx="400050" cy="431800"/>
            <a:chOff x="0" y="0"/>
            <a:chExt cx="252" cy="272"/>
          </a:xfrm>
        </p:grpSpPr>
        <p:sp>
          <p:nvSpPr>
            <p:cNvPr id="60468" name="椭圆 60467"/>
            <p:cNvSpPr/>
            <p:nvPr/>
          </p:nvSpPr>
          <p:spPr>
            <a:xfrm>
              <a:off x="0" y="181"/>
              <a:ext cx="91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60469" name="对象 60468"/>
            <p:cNvGraphicFramePr>
              <a:graphicFrameLocks noChangeAspect="1"/>
            </p:cNvGraphicFramePr>
            <p:nvPr/>
          </p:nvGraphicFramePr>
          <p:xfrm>
            <a:off x="91" y="0"/>
            <a:ext cx="161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" name="" r:id="rId28" imgW="139700" imgH="177800" progId="Equation.3">
                    <p:embed/>
                  </p:oleObj>
                </mc:Choice>
                <mc:Fallback>
                  <p:oleObj name="" r:id="rId28" imgW="139700" imgH="177800" progId="Equation.3">
                    <p:embed/>
                    <p:pic>
                      <p:nvPicPr>
                        <p:cNvPr id="0" name="图片 3283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91" y="0"/>
                          <a:ext cx="161" cy="2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470" name="组合 60469"/>
          <p:cNvGrpSpPr/>
          <p:nvPr/>
        </p:nvGrpSpPr>
        <p:grpSpPr>
          <a:xfrm>
            <a:off x="2195513" y="2276475"/>
            <a:ext cx="576262" cy="2305050"/>
            <a:chOff x="0" y="0"/>
            <a:chExt cx="363" cy="1452"/>
          </a:xfrm>
        </p:grpSpPr>
        <p:sp>
          <p:nvSpPr>
            <p:cNvPr id="60471" name="直接连接符 60470"/>
            <p:cNvSpPr/>
            <p:nvPr/>
          </p:nvSpPr>
          <p:spPr>
            <a:xfrm flipH="1">
              <a:off x="46" y="0"/>
              <a:ext cx="317" cy="1406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dash"/>
              <a:headEnd type="none" w="med" len="med"/>
              <a:tailEnd type="triangle" w="med" len="lg"/>
            </a:ln>
          </p:spPr>
        </p:sp>
        <p:grpSp>
          <p:nvGrpSpPr>
            <p:cNvPr id="60472" name="组合 60471"/>
            <p:cNvGrpSpPr/>
            <p:nvPr/>
          </p:nvGrpSpPr>
          <p:grpSpPr>
            <a:xfrm>
              <a:off x="0" y="1180"/>
              <a:ext cx="274" cy="272"/>
              <a:chOff x="0" y="0"/>
              <a:chExt cx="274" cy="272"/>
            </a:xfrm>
          </p:grpSpPr>
          <p:sp>
            <p:nvSpPr>
              <p:cNvPr id="60473" name="椭圆 60472"/>
              <p:cNvSpPr/>
              <p:nvPr/>
            </p:nvSpPr>
            <p:spPr>
              <a:xfrm>
                <a:off x="0" y="181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aphicFrame>
            <p:nvGraphicFramePr>
              <p:cNvPr id="60474" name="对象 60473"/>
              <p:cNvGraphicFramePr>
                <a:graphicFrameLocks noChangeAspect="1"/>
              </p:cNvGraphicFramePr>
              <p:nvPr/>
            </p:nvGraphicFramePr>
            <p:xfrm>
              <a:off x="70" y="0"/>
              <a:ext cx="204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5" name="" r:id="rId30" imgW="177800" imgH="177800" progId="Equation.3">
                      <p:embed/>
                    </p:oleObj>
                  </mc:Choice>
                  <mc:Fallback>
                    <p:oleObj name="" r:id="rId30" imgW="177800" imgH="177800" progId="Equation.3">
                      <p:embed/>
                      <p:pic>
                        <p:nvPicPr>
                          <p:cNvPr id="0" name="图片 3284"/>
                          <p:cNvPicPr/>
                          <p:nvPr/>
                        </p:nvPicPr>
                        <p:blipFill>
                          <a:blip r:embed="rId31"/>
                          <a:stretch>
                            <a:fillRect/>
                          </a:stretch>
                        </p:blipFill>
                        <p:spPr>
                          <a:xfrm>
                            <a:off x="70" y="0"/>
                            <a:ext cx="204" cy="20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0475" name="直接连接符 60474"/>
          <p:cNvSpPr/>
          <p:nvPr/>
        </p:nvSpPr>
        <p:spPr>
          <a:xfrm flipV="1">
            <a:off x="2268538" y="2276475"/>
            <a:ext cx="503237" cy="2232025"/>
          </a:xfrm>
          <a:prstGeom prst="line">
            <a:avLst/>
          </a:prstGeom>
          <a:ln w="3810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60476" name="组合 60475"/>
          <p:cNvGrpSpPr/>
          <p:nvPr/>
        </p:nvGrpSpPr>
        <p:grpSpPr>
          <a:xfrm>
            <a:off x="2771775" y="2276475"/>
            <a:ext cx="314325" cy="2251075"/>
            <a:chOff x="0" y="0"/>
            <a:chExt cx="198" cy="1418"/>
          </a:xfrm>
        </p:grpSpPr>
        <p:sp>
          <p:nvSpPr>
            <p:cNvPr id="60477" name="直接连接符 60476"/>
            <p:cNvSpPr/>
            <p:nvPr/>
          </p:nvSpPr>
          <p:spPr>
            <a:xfrm>
              <a:off x="0" y="0"/>
              <a:ext cx="0" cy="140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60478" name="对象 60477"/>
            <p:cNvGraphicFramePr>
              <a:graphicFrameLocks noChangeAspect="1"/>
            </p:cNvGraphicFramePr>
            <p:nvPr/>
          </p:nvGraphicFramePr>
          <p:xfrm>
            <a:off x="37" y="1225"/>
            <a:ext cx="161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6" name="" r:id="rId32" imgW="139700" imgH="165735" progId="Equation.3">
                    <p:embed/>
                  </p:oleObj>
                </mc:Choice>
                <mc:Fallback>
                  <p:oleObj name="" r:id="rId32" imgW="139700" imgH="165735" progId="Equation.3">
                    <p:embed/>
                    <p:pic>
                      <p:nvPicPr>
                        <p:cNvPr id="0" name="图片 3285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37" y="1225"/>
                          <a:ext cx="161" cy="1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479" name="组合 60478"/>
          <p:cNvGrpSpPr/>
          <p:nvPr/>
        </p:nvGrpSpPr>
        <p:grpSpPr>
          <a:xfrm>
            <a:off x="4284663" y="2420938"/>
            <a:ext cx="231775" cy="2130425"/>
            <a:chOff x="0" y="0"/>
            <a:chExt cx="146" cy="1342"/>
          </a:xfrm>
        </p:grpSpPr>
        <p:sp>
          <p:nvSpPr>
            <p:cNvPr id="60480" name="直接连接符 60479"/>
            <p:cNvSpPr/>
            <p:nvPr/>
          </p:nvSpPr>
          <p:spPr>
            <a:xfrm>
              <a:off x="136" y="0"/>
              <a:ext cx="0" cy="131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60481" name="对象 60480"/>
            <p:cNvGraphicFramePr>
              <a:graphicFrameLocks noChangeAspect="1"/>
            </p:cNvGraphicFramePr>
            <p:nvPr/>
          </p:nvGraphicFramePr>
          <p:xfrm>
            <a:off x="0" y="1134"/>
            <a:ext cx="146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7" name="" r:id="rId34" imgW="127000" imgH="177800" progId="Equation.3">
                    <p:embed/>
                  </p:oleObj>
                </mc:Choice>
                <mc:Fallback>
                  <p:oleObj name="" r:id="rId34" imgW="127000" imgH="177800" progId="Equation.3">
                    <p:embed/>
                    <p:pic>
                      <p:nvPicPr>
                        <p:cNvPr id="0" name="图片 3286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0" y="1134"/>
                          <a:ext cx="146" cy="2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482" name="组合 60481"/>
          <p:cNvGrpSpPr/>
          <p:nvPr/>
        </p:nvGrpSpPr>
        <p:grpSpPr>
          <a:xfrm>
            <a:off x="3736975" y="2420938"/>
            <a:ext cx="762000" cy="2106612"/>
            <a:chOff x="0" y="0"/>
            <a:chExt cx="480" cy="1327"/>
          </a:xfrm>
        </p:grpSpPr>
        <p:sp>
          <p:nvSpPr>
            <p:cNvPr id="60483" name="直接连接符 60482"/>
            <p:cNvSpPr/>
            <p:nvPr/>
          </p:nvSpPr>
          <p:spPr>
            <a:xfrm flipV="1">
              <a:off x="163" y="0"/>
              <a:ext cx="317" cy="131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60484" name="对象 60483"/>
            <p:cNvGraphicFramePr>
              <a:graphicFrameLocks noChangeAspect="1"/>
            </p:cNvGraphicFramePr>
            <p:nvPr/>
          </p:nvGraphicFramePr>
          <p:xfrm>
            <a:off x="0" y="1089"/>
            <a:ext cx="219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" name="" r:id="rId36" imgW="191135" imgH="203835" progId="Equation.3">
                    <p:embed/>
                  </p:oleObj>
                </mc:Choice>
                <mc:Fallback>
                  <p:oleObj name="" r:id="rId36" imgW="191135" imgH="203835" progId="Equation.3">
                    <p:embed/>
                    <p:pic>
                      <p:nvPicPr>
                        <p:cNvPr id="0" name="图片 3287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0" y="1089"/>
                          <a:ext cx="219" cy="2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85" name="文本框 60484"/>
          <p:cNvSpPr txBox="1"/>
          <p:nvPr/>
        </p:nvSpPr>
        <p:spPr>
          <a:xfrm>
            <a:off x="4953000" y="1066800"/>
            <a:ext cx="367347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材料在卸载过程中应力和应变是线性关系，这就是</a:t>
            </a: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卸载定律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0486" name="文本框 60485"/>
          <p:cNvSpPr txBox="1"/>
          <p:nvPr/>
        </p:nvSpPr>
        <p:spPr>
          <a:xfrm>
            <a:off x="4800600" y="2438400"/>
            <a:ext cx="3887788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材料的比例极限增高，延伸率降低，称之为</a:t>
            </a: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冷作硬化或加工硬化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0487" name="图片 60486" descr="teco0801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156200" y="3886200"/>
            <a:ext cx="3378200" cy="224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88" name="动作按钮: 第一张 60487">
            <a:hlinkClick r:id="rId39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66" grpId="0"/>
      <p:bldP spid="60485" grpId="0"/>
      <p:bldP spid="6048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动作按钮: 后退或前一项 61441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43" name="动作按钮: 前进或下一项 61442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44" name="文本框 61443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2.4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材料拉伸时的力学性能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45" name="文本框 61444"/>
          <p:cNvSpPr txBox="1"/>
          <p:nvPr/>
        </p:nvSpPr>
        <p:spPr>
          <a:xfrm>
            <a:off x="457200" y="1295400"/>
            <a:ext cx="611188" cy="489743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 其它材料拉伸时的力学性质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46" name="图片 61445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4703763" cy="511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7" name="文本框 61446"/>
          <p:cNvSpPr txBox="1"/>
          <p:nvPr/>
        </p:nvSpPr>
        <p:spPr>
          <a:xfrm>
            <a:off x="6019800" y="1143000"/>
            <a:ext cx="2881313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对于没有明显屈服阶段的塑性材料，用名义屈服极限</a:t>
            </a:r>
            <a:r>
              <a:rPr lang="en-US" altLang="zh-CN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σ</a:t>
            </a:r>
            <a:r>
              <a:rPr lang="en-US" altLang="zh-CN" sz="2800" b="1" baseline="-2500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p0.2</a:t>
            </a: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来表示。</a:t>
            </a:r>
            <a:endParaRPr lang="zh-CN" altLang="en-US" sz="28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448" name="组合 61447"/>
          <p:cNvGrpSpPr/>
          <p:nvPr/>
        </p:nvGrpSpPr>
        <p:grpSpPr>
          <a:xfrm>
            <a:off x="6732588" y="3646488"/>
            <a:ext cx="1727200" cy="2695575"/>
            <a:chOff x="0" y="0"/>
            <a:chExt cx="1268" cy="1814"/>
          </a:xfrm>
        </p:grpSpPr>
        <p:sp>
          <p:nvSpPr>
            <p:cNvPr id="61449" name="直接连接符 61448"/>
            <p:cNvSpPr/>
            <p:nvPr/>
          </p:nvSpPr>
          <p:spPr>
            <a:xfrm>
              <a:off x="227" y="1588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61450" name="组合 61449"/>
            <p:cNvGrpSpPr/>
            <p:nvPr/>
          </p:nvGrpSpPr>
          <p:grpSpPr>
            <a:xfrm>
              <a:off x="0" y="0"/>
              <a:ext cx="1268" cy="1814"/>
              <a:chOff x="0" y="0"/>
              <a:chExt cx="1268" cy="1814"/>
            </a:xfrm>
          </p:grpSpPr>
          <p:graphicFrame>
            <p:nvGraphicFramePr>
              <p:cNvPr id="61451" name="对象 61450"/>
              <p:cNvGraphicFramePr>
                <a:graphicFrameLocks noChangeAspect="1"/>
              </p:cNvGraphicFramePr>
              <p:nvPr/>
            </p:nvGraphicFramePr>
            <p:xfrm>
              <a:off x="91" y="1543"/>
              <a:ext cx="204" cy="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9" name="" r:id="rId3" imgW="127000" imgH="139700" progId="Equation.3">
                      <p:embed/>
                    </p:oleObj>
                  </mc:Choice>
                  <mc:Fallback>
                    <p:oleObj name="" r:id="rId3" imgW="127000" imgH="139700" progId="Equation.3">
                      <p:embed/>
                      <p:pic>
                        <p:nvPicPr>
                          <p:cNvPr id="0" name="图片 3288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91" y="1543"/>
                            <a:ext cx="204" cy="22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452" name="直接连接符 61451"/>
              <p:cNvSpPr/>
              <p:nvPr/>
            </p:nvSpPr>
            <p:spPr>
              <a:xfrm flipV="1">
                <a:off x="227" y="0"/>
                <a:ext cx="0" cy="15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grpSp>
            <p:nvGrpSpPr>
              <p:cNvPr id="61453" name="组合 61452"/>
              <p:cNvGrpSpPr/>
              <p:nvPr/>
            </p:nvGrpSpPr>
            <p:grpSpPr>
              <a:xfrm>
                <a:off x="227" y="272"/>
                <a:ext cx="771" cy="1316"/>
                <a:chOff x="0" y="0"/>
                <a:chExt cx="771" cy="1316"/>
              </a:xfrm>
            </p:grpSpPr>
            <p:sp>
              <p:nvSpPr>
                <p:cNvPr id="61454" name="直接连接符 61453"/>
                <p:cNvSpPr/>
                <p:nvPr/>
              </p:nvSpPr>
              <p:spPr>
                <a:xfrm flipV="1">
                  <a:off x="0" y="499"/>
                  <a:ext cx="181" cy="817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455" name="未知"/>
                <p:cNvSpPr/>
                <p:nvPr/>
              </p:nvSpPr>
              <p:spPr>
                <a:xfrm>
                  <a:off x="181" y="0"/>
                  <a:ext cx="590" cy="499"/>
                </a:xfrm>
                <a:custGeom>
                  <a:avLst/>
                  <a:gdLst/>
                  <a:ahLst/>
                  <a:cxnLst/>
                  <a:pathLst>
                    <a:path w="590" h="499">
                      <a:moveTo>
                        <a:pt x="0" y="499"/>
                      </a:moveTo>
                      <a:cubicBezTo>
                        <a:pt x="11" y="435"/>
                        <a:pt x="22" y="371"/>
                        <a:pt x="45" y="318"/>
                      </a:cubicBezTo>
                      <a:cubicBezTo>
                        <a:pt x="68" y="265"/>
                        <a:pt x="91" y="227"/>
                        <a:pt x="136" y="182"/>
                      </a:cubicBezTo>
                      <a:cubicBezTo>
                        <a:pt x="181" y="137"/>
                        <a:pt x="242" y="76"/>
                        <a:pt x="318" y="46"/>
                      </a:cubicBezTo>
                      <a:cubicBezTo>
                        <a:pt x="394" y="16"/>
                        <a:pt x="492" y="8"/>
                        <a:pt x="590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aphicFrame>
            <p:nvGraphicFramePr>
              <p:cNvPr id="61456" name="对象 61455"/>
              <p:cNvGraphicFramePr>
                <a:graphicFrameLocks noChangeAspect="1"/>
              </p:cNvGraphicFramePr>
              <p:nvPr/>
            </p:nvGraphicFramePr>
            <p:xfrm>
              <a:off x="0" y="1"/>
              <a:ext cx="245" cy="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90" name="" r:id="rId5" imgW="153035" imgH="140335" progId="Equation.3">
                      <p:embed/>
                    </p:oleObj>
                  </mc:Choice>
                  <mc:Fallback>
                    <p:oleObj name="" r:id="rId5" imgW="153035" imgH="140335" progId="Equation.3">
                      <p:embed/>
                      <p:pic>
                        <p:nvPicPr>
                          <p:cNvPr id="0" name="图片 3289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0" y="1"/>
                            <a:ext cx="245" cy="22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457" name="对象 61456"/>
              <p:cNvGraphicFramePr>
                <a:graphicFrameLocks noChangeAspect="1"/>
              </p:cNvGraphicFramePr>
              <p:nvPr/>
            </p:nvGraphicFramePr>
            <p:xfrm>
              <a:off x="1063" y="1588"/>
              <a:ext cx="205" cy="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91" name="" r:id="rId7" imgW="127000" imgH="139700" progId="Equation.3">
                      <p:embed/>
                    </p:oleObj>
                  </mc:Choice>
                  <mc:Fallback>
                    <p:oleObj name="" r:id="rId7" imgW="127000" imgH="139700" progId="Equation.3">
                      <p:embed/>
                      <p:pic>
                        <p:nvPicPr>
                          <p:cNvPr id="0" name="图片 3290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063" y="1588"/>
                            <a:ext cx="205" cy="22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1458" name="组合 61457"/>
          <p:cNvGrpSpPr/>
          <p:nvPr/>
        </p:nvGrpSpPr>
        <p:grpSpPr>
          <a:xfrm>
            <a:off x="7524750" y="5975350"/>
            <a:ext cx="579438" cy="406400"/>
            <a:chOff x="0" y="0"/>
            <a:chExt cx="425" cy="273"/>
          </a:xfrm>
        </p:grpSpPr>
        <p:sp>
          <p:nvSpPr>
            <p:cNvPr id="61459" name="椭圆 61458"/>
            <p:cNvSpPr/>
            <p:nvPr/>
          </p:nvSpPr>
          <p:spPr>
            <a:xfrm>
              <a:off x="45" y="0"/>
              <a:ext cx="46" cy="46"/>
            </a:xfrm>
            <a:prstGeom prst="ellipse">
              <a:avLst/>
            </a:prstGeom>
            <a:solidFill>
              <a:srgbClr val="8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61460" name="对象 61459"/>
            <p:cNvGraphicFramePr>
              <a:graphicFrameLocks noChangeAspect="1"/>
            </p:cNvGraphicFramePr>
            <p:nvPr/>
          </p:nvGraphicFramePr>
          <p:xfrm>
            <a:off x="0" y="67"/>
            <a:ext cx="425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2" name="" r:id="rId9" imgW="368300" imgH="177800" progId="Equation.3">
                    <p:embed/>
                  </p:oleObj>
                </mc:Choice>
                <mc:Fallback>
                  <p:oleObj name="" r:id="rId9" imgW="368300" imgH="177800" progId="Equation.3">
                    <p:embed/>
                    <p:pic>
                      <p:nvPicPr>
                        <p:cNvPr id="0" name="图片 329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0" y="67"/>
                          <a:ext cx="425" cy="2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461" name="组合 61460"/>
          <p:cNvGrpSpPr/>
          <p:nvPr/>
        </p:nvGrpSpPr>
        <p:grpSpPr>
          <a:xfrm>
            <a:off x="7667625" y="4016375"/>
            <a:ext cx="401638" cy="1966913"/>
            <a:chOff x="0" y="0"/>
            <a:chExt cx="295" cy="1324"/>
          </a:xfrm>
        </p:grpSpPr>
        <p:sp>
          <p:nvSpPr>
            <p:cNvPr id="61462" name="椭圆 61461"/>
            <p:cNvSpPr/>
            <p:nvPr/>
          </p:nvSpPr>
          <p:spPr>
            <a:xfrm>
              <a:off x="249" y="0"/>
              <a:ext cx="46" cy="46"/>
            </a:xfrm>
            <a:prstGeom prst="ellipse">
              <a:avLst/>
            </a:prstGeom>
            <a:solidFill>
              <a:srgbClr val="8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463" name="直接连接符 61462"/>
            <p:cNvSpPr/>
            <p:nvPr/>
          </p:nvSpPr>
          <p:spPr>
            <a:xfrm flipV="1">
              <a:off x="0" y="8"/>
              <a:ext cx="273" cy="131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1464" name="组合 61463"/>
          <p:cNvGrpSpPr/>
          <p:nvPr/>
        </p:nvGrpSpPr>
        <p:grpSpPr>
          <a:xfrm>
            <a:off x="6372225" y="4027488"/>
            <a:ext cx="1482725" cy="1955800"/>
            <a:chOff x="0" y="0"/>
            <a:chExt cx="1089" cy="1316"/>
          </a:xfrm>
        </p:grpSpPr>
        <p:sp>
          <p:nvSpPr>
            <p:cNvPr id="61465" name="直接连接符 61464"/>
            <p:cNvSpPr/>
            <p:nvPr/>
          </p:nvSpPr>
          <p:spPr>
            <a:xfrm flipH="1">
              <a:off x="0" y="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66" name="直接连接符 61465"/>
            <p:cNvSpPr/>
            <p:nvPr/>
          </p:nvSpPr>
          <p:spPr>
            <a:xfrm flipH="1">
              <a:off x="0" y="1316"/>
              <a:ext cx="45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67" name="直接连接符 61466"/>
            <p:cNvSpPr/>
            <p:nvPr/>
          </p:nvSpPr>
          <p:spPr>
            <a:xfrm flipV="1">
              <a:off x="45" y="0"/>
              <a:ext cx="0" cy="131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61468" name="对象 61467"/>
            <p:cNvGraphicFramePr>
              <a:graphicFrameLocks noChangeAspect="1"/>
            </p:cNvGraphicFramePr>
            <p:nvPr/>
          </p:nvGraphicFramePr>
          <p:xfrm>
            <a:off x="45" y="9"/>
            <a:ext cx="409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3" name="" r:id="rId11" imgW="330835" imgH="241300" progId="Equation.3">
                    <p:embed/>
                  </p:oleObj>
                </mc:Choice>
                <mc:Fallback>
                  <p:oleObj name="" r:id="rId11" imgW="330835" imgH="241300" progId="Equation.3">
                    <p:embed/>
                    <p:pic>
                      <p:nvPicPr>
                        <p:cNvPr id="0" name="图片 329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5" y="9"/>
                          <a:ext cx="409" cy="3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69" name="动作按钮: 第一张 61468">
            <a:hlinkClick r:id="rId13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动作按钮: 后退或前一项 62465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67" name="动作按钮: 前进或下一项 62466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2468" name="文本框 62467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2.4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材料拉伸时的力学性能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2469" name="组合 62468"/>
          <p:cNvGrpSpPr/>
          <p:nvPr/>
        </p:nvGrpSpPr>
        <p:grpSpPr>
          <a:xfrm>
            <a:off x="3635375" y="2819400"/>
            <a:ext cx="1506538" cy="2446338"/>
            <a:chOff x="0" y="0"/>
            <a:chExt cx="949" cy="1541"/>
          </a:xfrm>
        </p:grpSpPr>
        <p:sp>
          <p:nvSpPr>
            <p:cNvPr id="62470" name="直接连接符 62469"/>
            <p:cNvSpPr/>
            <p:nvPr/>
          </p:nvSpPr>
          <p:spPr>
            <a:xfrm>
              <a:off x="290" y="1270"/>
              <a:ext cx="59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62471" name="对象 62470"/>
            <p:cNvGraphicFramePr>
              <a:graphicFrameLocks noChangeAspect="1"/>
            </p:cNvGraphicFramePr>
            <p:nvPr/>
          </p:nvGraphicFramePr>
          <p:xfrm>
            <a:off x="154" y="1225"/>
            <a:ext cx="204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4" name="" r:id="rId2" imgW="127000" imgH="139700" progId="Equation.3">
                    <p:embed/>
                  </p:oleObj>
                </mc:Choice>
                <mc:Fallback>
                  <p:oleObj name="" r:id="rId2" imgW="127000" imgH="139700" progId="Equation.3">
                    <p:embed/>
                    <p:pic>
                      <p:nvPicPr>
                        <p:cNvPr id="0" name="图片 329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4" y="1225"/>
                          <a:ext cx="204" cy="2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72" name="直接连接符 62471"/>
            <p:cNvSpPr/>
            <p:nvPr/>
          </p:nvSpPr>
          <p:spPr>
            <a:xfrm flipV="1">
              <a:off x="290" y="45"/>
              <a:ext cx="0" cy="122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62473" name="对象 62472"/>
            <p:cNvGraphicFramePr>
              <a:graphicFrameLocks noChangeAspect="1"/>
            </p:cNvGraphicFramePr>
            <p:nvPr/>
          </p:nvGraphicFramePr>
          <p:xfrm>
            <a:off x="0" y="0"/>
            <a:ext cx="245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5" name="" r:id="rId4" imgW="153035" imgH="140335" progId="Equation.3">
                    <p:embed/>
                  </p:oleObj>
                </mc:Choice>
                <mc:Fallback>
                  <p:oleObj name="" r:id="rId4" imgW="153035" imgH="140335" progId="Equation.3">
                    <p:embed/>
                    <p:pic>
                      <p:nvPicPr>
                        <p:cNvPr id="0" name="图片 329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245" cy="2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74" name="对象 62473"/>
            <p:cNvGraphicFramePr>
              <a:graphicFrameLocks noChangeAspect="1"/>
            </p:cNvGraphicFramePr>
            <p:nvPr/>
          </p:nvGraphicFramePr>
          <p:xfrm>
            <a:off x="744" y="1315"/>
            <a:ext cx="205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6" name="" r:id="rId6" imgW="127000" imgH="139700" progId="Equation.3">
                    <p:embed/>
                  </p:oleObj>
                </mc:Choice>
                <mc:Fallback>
                  <p:oleObj name="" r:id="rId6" imgW="127000" imgH="139700" progId="Equation.3">
                    <p:embed/>
                    <p:pic>
                      <p:nvPicPr>
                        <p:cNvPr id="0" name="图片 329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44" y="1315"/>
                          <a:ext cx="205" cy="2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475" name="组合 62474"/>
          <p:cNvGrpSpPr/>
          <p:nvPr/>
        </p:nvGrpSpPr>
        <p:grpSpPr>
          <a:xfrm>
            <a:off x="3276600" y="3251200"/>
            <a:ext cx="1152525" cy="1584325"/>
            <a:chOff x="0" y="0"/>
            <a:chExt cx="726" cy="998"/>
          </a:xfrm>
        </p:grpSpPr>
        <p:sp>
          <p:nvSpPr>
            <p:cNvPr id="62476" name="直接连接符 62475"/>
            <p:cNvSpPr/>
            <p:nvPr/>
          </p:nvSpPr>
          <p:spPr>
            <a:xfrm flipH="1">
              <a:off x="0" y="0"/>
              <a:ext cx="72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77" name="直接连接符 62476"/>
            <p:cNvSpPr/>
            <p:nvPr/>
          </p:nvSpPr>
          <p:spPr>
            <a:xfrm flipH="1">
              <a:off x="45" y="998"/>
              <a:ext cx="45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78" name="直接连接符 62477"/>
            <p:cNvSpPr/>
            <p:nvPr/>
          </p:nvSpPr>
          <p:spPr>
            <a:xfrm flipV="1">
              <a:off x="90" y="0"/>
              <a:ext cx="0" cy="99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62479" name="对象 62478"/>
            <p:cNvGraphicFramePr>
              <a:graphicFrameLocks noChangeAspect="1"/>
            </p:cNvGraphicFramePr>
            <p:nvPr/>
          </p:nvGraphicFramePr>
          <p:xfrm>
            <a:off x="68" y="0"/>
            <a:ext cx="283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7" name="" r:id="rId8" imgW="229235" imgH="229235" progId="Equation.3">
                    <p:embed/>
                  </p:oleObj>
                </mc:Choice>
                <mc:Fallback>
                  <p:oleObj name="" r:id="rId8" imgW="229235" imgH="229235" progId="Equation.3">
                    <p:embed/>
                    <p:pic>
                      <p:nvPicPr>
                        <p:cNvPr id="0" name="图片 329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" y="0"/>
                          <a:ext cx="283" cy="36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480" name="未知"/>
          <p:cNvSpPr/>
          <p:nvPr/>
        </p:nvSpPr>
        <p:spPr>
          <a:xfrm>
            <a:off x="4095750" y="3251200"/>
            <a:ext cx="360363" cy="1584325"/>
          </a:xfrm>
          <a:custGeom>
            <a:avLst/>
            <a:gdLst/>
            <a:ahLst/>
            <a:cxnLst/>
            <a:pathLst>
              <a:path w="227" h="998">
                <a:moveTo>
                  <a:pt x="0" y="998"/>
                </a:moveTo>
                <a:cubicBezTo>
                  <a:pt x="49" y="718"/>
                  <a:pt x="98" y="438"/>
                  <a:pt x="136" y="272"/>
                </a:cubicBezTo>
                <a:cubicBezTo>
                  <a:pt x="174" y="106"/>
                  <a:pt x="212" y="45"/>
                  <a:pt x="227" y="0"/>
                </a:cubicBezTo>
              </a:path>
            </a:pathLst>
          </a:custGeom>
          <a:noFill/>
          <a:ln w="38100" cap="flat" cmpd="sng">
            <a:solidFill>
              <a:srgbClr val="9933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81" name="文本框 62480"/>
          <p:cNvSpPr txBox="1"/>
          <p:nvPr/>
        </p:nvSpPr>
        <p:spPr>
          <a:xfrm>
            <a:off x="914400" y="914400"/>
            <a:ext cx="72009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对于脆性材料（铸铁），拉伸时的应力应变曲线为微弯的曲线，没有屈服和径缩现象，试件突然拉断。断后伸长率约为</a:t>
            </a:r>
            <a:r>
              <a:rPr lang="en-US" altLang="zh-CN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0.5%</a:t>
            </a: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。为典型的脆性材料。</a:t>
            </a:r>
            <a:endParaRPr lang="zh-CN" altLang="en-US" sz="28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82" name="文本框 62481"/>
          <p:cNvSpPr txBox="1"/>
          <p:nvPr/>
        </p:nvSpPr>
        <p:spPr>
          <a:xfrm>
            <a:off x="685800" y="5334000"/>
            <a:ext cx="7704138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b="1" i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σ</a:t>
            </a:r>
            <a:r>
              <a:rPr lang="en-US" altLang="zh-CN" sz="2800" b="1" baseline="-2500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bt</a:t>
            </a:r>
            <a:r>
              <a:rPr lang="en-US" altLang="zh-CN" sz="2800" b="1">
                <a:solidFill>
                  <a:srgbClr val="000099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</a:t>
            </a: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拉伸强度极限（约为</a:t>
            </a:r>
            <a:r>
              <a:rPr lang="en-US" altLang="zh-CN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140MPa</a:t>
            </a: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）。它是衡量脆性材料（铸铁）拉伸的唯一强度指标。</a:t>
            </a:r>
            <a:endParaRPr lang="zh-CN" altLang="en-US" sz="28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83" name="动作按钮: 第一张 62482">
            <a:hlinkClick r:id="rId10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1" grpId="0"/>
      <p:bldP spid="6248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矩形 63489"/>
          <p:cNvSpPr/>
          <p:nvPr/>
        </p:nvSpPr>
        <p:spPr>
          <a:xfrm>
            <a:off x="323850" y="1773238"/>
            <a:ext cx="8569325" cy="29527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5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  </a:t>
            </a:r>
            <a:br>
              <a:rPr lang="zh-CN" altLang="en-US" sz="5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zh-CN" altLang="en-US" sz="5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5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拉伸、压缩与剪切</a:t>
            </a:r>
            <a:r>
              <a:rPr lang="en-US" altLang="zh-CN" sz="5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endParaRPr lang="en-US" altLang="zh-CN" sz="5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3491" name="动作按钮: 后退或前一项 63490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492" name="动作按钮: 前进或下一项 63491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493" name="动作按钮: 第一张 63492">
            <a:hlinkClick r:id="rId1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动作按钮: 后退或前一项 64513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4515" name="动作按钮: 前进或下一项 64514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4516" name="文本框 64515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2.5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材料压缩时的力学性能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4517" name="图片 64516" descr="teco08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6473825" cy="4856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8" name="文本框 64517"/>
          <p:cNvSpPr txBox="1"/>
          <p:nvPr/>
        </p:nvSpPr>
        <p:spPr>
          <a:xfrm>
            <a:off x="533400" y="1524000"/>
            <a:ext cx="611188" cy="3240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 试件和实验条件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519" name="文本框 64518"/>
          <p:cNvSpPr txBox="1"/>
          <p:nvPr/>
        </p:nvSpPr>
        <p:spPr>
          <a:xfrm>
            <a:off x="7848600" y="3886200"/>
            <a:ext cx="549275" cy="187166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常温、静载</a:t>
            </a:r>
            <a:endParaRPr lang="zh-CN" altLang="en-US" sz="2400" b="1">
              <a:solidFill>
                <a:srgbClr val="33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520" name="动作按钮: 第一张 64519">
            <a:hlinkClick r:id="rId3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5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动作按钮: 后退或前一项 65537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39" name="动作按钮: 前进或下一项 65538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40" name="文本框 65539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2.5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材料压缩时的力学性能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541" name="文本框 65540"/>
          <p:cNvSpPr txBox="1"/>
          <p:nvPr/>
        </p:nvSpPr>
        <p:spPr>
          <a:xfrm>
            <a:off x="304800" y="1219200"/>
            <a:ext cx="611188" cy="52562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 塑性材料（低碳钢）的压缩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5542" name="图片 65541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3668713" cy="3814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3" name="文本框 65542"/>
          <p:cNvSpPr txBox="1"/>
          <p:nvPr/>
        </p:nvSpPr>
        <p:spPr>
          <a:xfrm>
            <a:off x="5651500" y="5270500"/>
            <a:ext cx="334803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拉伸与压缩在屈服阶段以前完全相同。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5544" name="组合 65543"/>
          <p:cNvGrpSpPr/>
          <p:nvPr/>
        </p:nvGrpSpPr>
        <p:grpSpPr>
          <a:xfrm>
            <a:off x="990600" y="5827713"/>
            <a:ext cx="2549525" cy="649287"/>
            <a:chOff x="0" y="0"/>
            <a:chExt cx="1377" cy="265"/>
          </a:xfrm>
        </p:grpSpPr>
        <p:sp>
          <p:nvSpPr>
            <p:cNvPr id="65545" name="文本框 65544"/>
            <p:cNvSpPr txBox="1"/>
            <p:nvPr/>
          </p:nvSpPr>
          <p:spPr>
            <a:xfrm>
              <a:off x="470" y="0"/>
              <a:ext cx="907" cy="1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屈服极限</a:t>
              </a:r>
              <a:endPara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65546" name="对象 65545"/>
            <p:cNvGraphicFramePr>
              <a:graphicFrameLocks noChangeAspect="1"/>
            </p:cNvGraphicFramePr>
            <p:nvPr/>
          </p:nvGraphicFramePr>
          <p:xfrm>
            <a:off x="0" y="0"/>
            <a:ext cx="470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8" name="" r:id="rId3" imgW="407035" imgH="228600" progId="Equation.3">
                    <p:embed/>
                  </p:oleObj>
                </mc:Choice>
                <mc:Fallback>
                  <p:oleObj name="" r:id="rId3" imgW="407035" imgH="228600" progId="Equation.3">
                    <p:embed/>
                    <p:pic>
                      <p:nvPicPr>
                        <p:cNvPr id="0" name="图片 329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470" cy="2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547" name="组合 65546"/>
          <p:cNvGrpSpPr/>
          <p:nvPr/>
        </p:nvGrpSpPr>
        <p:grpSpPr>
          <a:xfrm>
            <a:off x="990600" y="5141913"/>
            <a:ext cx="2549525" cy="685800"/>
            <a:chOff x="0" y="0"/>
            <a:chExt cx="1377" cy="281"/>
          </a:xfrm>
        </p:grpSpPr>
        <p:sp>
          <p:nvSpPr>
            <p:cNvPr id="65548" name="文本框 65547"/>
            <p:cNvSpPr txBox="1"/>
            <p:nvPr/>
          </p:nvSpPr>
          <p:spPr>
            <a:xfrm>
              <a:off x="470" y="8"/>
              <a:ext cx="907" cy="1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比例极限</a:t>
              </a:r>
              <a:endPara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65549" name="对象 65548"/>
            <p:cNvGraphicFramePr>
              <a:graphicFrameLocks noChangeAspect="1"/>
            </p:cNvGraphicFramePr>
            <p:nvPr/>
          </p:nvGraphicFramePr>
          <p:xfrm>
            <a:off x="0" y="0"/>
            <a:ext cx="470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9" name="" r:id="rId5" imgW="407035" imgH="241300" progId="Equation.3">
                    <p:embed/>
                  </p:oleObj>
                </mc:Choice>
                <mc:Fallback>
                  <p:oleObj name="" r:id="rId5" imgW="407035" imgH="241300" progId="Equation.3">
                    <p:embed/>
                    <p:pic>
                      <p:nvPicPr>
                        <p:cNvPr id="0" name="图片 329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470" cy="2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550" name="组合 65549"/>
          <p:cNvGrpSpPr/>
          <p:nvPr/>
        </p:nvGrpSpPr>
        <p:grpSpPr>
          <a:xfrm>
            <a:off x="3259138" y="5180013"/>
            <a:ext cx="2536825" cy="649287"/>
            <a:chOff x="0" y="0"/>
            <a:chExt cx="1370" cy="265"/>
          </a:xfrm>
        </p:grpSpPr>
        <p:sp>
          <p:nvSpPr>
            <p:cNvPr id="65551" name="文本框 65550"/>
            <p:cNvSpPr txBox="1"/>
            <p:nvPr/>
          </p:nvSpPr>
          <p:spPr>
            <a:xfrm>
              <a:off x="463" y="0"/>
              <a:ext cx="907" cy="1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弹性极限</a:t>
              </a:r>
              <a:endPara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65552" name="对象 65551"/>
            <p:cNvGraphicFramePr>
              <a:graphicFrameLocks noChangeAspect="1"/>
            </p:cNvGraphicFramePr>
            <p:nvPr/>
          </p:nvGraphicFramePr>
          <p:xfrm>
            <a:off x="0" y="0"/>
            <a:ext cx="455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0" name="" r:id="rId7" imgW="394335" imgH="228600" progId="Equation.3">
                    <p:embed/>
                  </p:oleObj>
                </mc:Choice>
                <mc:Fallback>
                  <p:oleObj name="" r:id="rId7" imgW="394335" imgH="228600" progId="Equation.3">
                    <p:embed/>
                    <p:pic>
                      <p:nvPicPr>
                        <p:cNvPr id="0" name="图片 329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455" cy="2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553" name="文本框 65552"/>
          <p:cNvSpPr txBox="1"/>
          <p:nvPr/>
        </p:nvSpPr>
        <p:spPr>
          <a:xfrm>
            <a:off x="3200400" y="5867400"/>
            <a:ext cx="2536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 </a:t>
            </a:r>
            <a:r>
              <a:rPr lang="en-US" altLang="zh-CN" sz="24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--- </a:t>
            </a:r>
            <a:r>
              <a:rPr lang="zh-CN" altLang="en-US" sz="24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弹性摸量</a:t>
            </a:r>
            <a:endParaRPr lang="zh-CN" altLang="en-US" sz="2400" b="1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554" name="动作按钮: 第一张 65553">
            <a:hlinkClick r:id="rId9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5555" name="图片 65554" descr="图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0638" y="1412875"/>
            <a:ext cx="3738562" cy="338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3" grpId="0"/>
      <p:bldP spid="6555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动作按钮: 后退或前一项 66561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6563" name="动作按钮: 前进或下一项 66562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6564" name="文本框 66563"/>
          <p:cNvSpPr txBox="1"/>
          <p:nvPr/>
        </p:nvSpPr>
        <p:spPr>
          <a:xfrm>
            <a:off x="381000" y="304800"/>
            <a:ext cx="66976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2.5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材料压缩时的力学性能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65" name="文本框 66564"/>
          <p:cNvSpPr txBox="1"/>
          <p:nvPr/>
        </p:nvSpPr>
        <p:spPr>
          <a:xfrm>
            <a:off x="381000" y="1219200"/>
            <a:ext cx="611188" cy="50403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 脆性材料（铸铁）的压缩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6566" name="组合 66565"/>
          <p:cNvGrpSpPr/>
          <p:nvPr/>
        </p:nvGrpSpPr>
        <p:grpSpPr>
          <a:xfrm>
            <a:off x="1514475" y="914400"/>
            <a:ext cx="2447925" cy="2808288"/>
            <a:chOff x="0" y="0"/>
            <a:chExt cx="1542" cy="1769"/>
          </a:xfrm>
        </p:grpSpPr>
        <p:sp>
          <p:nvSpPr>
            <p:cNvPr id="66567" name="直接连接符 66566"/>
            <p:cNvSpPr/>
            <p:nvPr/>
          </p:nvSpPr>
          <p:spPr>
            <a:xfrm>
              <a:off x="38" y="616"/>
              <a:ext cx="144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66568" name="对象 66567"/>
            <p:cNvGraphicFramePr>
              <a:graphicFrameLocks noChangeAspect="1"/>
            </p:cNvGraphicFramePr>
            <p:nvPr/>
          </p:nvGraphicFramePr>
          <p:xfrm>
            <a:off x="865" y="594"/>
            <a:ext cx="174" cy="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1" name="" r:id="rId2" imgW="127000" imgH="139700" progId="Equation.3">
                    <p:embed/>
                  </p:oleObj>
                </mc:Choice>
                <mc:Fallback>
                  <p:oleObj name="" r:id="rId2" imgW="127000" imgH="139700" progId="Equation.3">
                    <p:embed/>
                    <p:pic>
                      <p:nvPicPr>
                        <p:cNvPr id="0" name="图片 330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65" y="594"/>
                          <a:ext cx="174" cy="11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69" name="直接连接符 66568"/>
            <p:cNvSpPr/>
            <p:nvPr/>
          </p:nvSpPr>
          <p:spPr>
            <a:xfrm flipV="1">
              <a:off x="981" y="22"/>
              <a:ext cx="0" cy="174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66570" name="对象 66569"/>
            <p:cNvGraphicFramePr>
              <a:graphicFrameLocks noChangeAspect="1"/>
            </p:cNvGraphicFramePr>
            <p:nvPr/>
          </p:nvGraphicFramePr>
          <p:xfrm>
            <a:off x="734" y="0"/>
            <a:ext cx="208" cy="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2" name="" r:id="rId4" imgW="153035" imgH="140335" progId="Equation.3">
                    <p:embed/>
                  </p:oleObj>
                </mc:Choice>
                <mc:Fallback>
                  <p:oleObj name="" r:id="rId4" imgW="153035" imgH="140335" progId="Equation.3">
                    <p:embed/>
                    <p:pic>
                      <p:nvPicPr>
                        <p:cNvPr id="0" name="图片 330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34" y="0"/>
                          <a:ext cx="208" cy="11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71" name="对象 66570"/>
            <p:cNvGraphicFramePr>
              <a:graphicFrameLocks noChangeAspect="1"/>
            </p:cNvGraphicFramePr>
            <p:nvPr/>
          </p:nvGraphicFramePr>
          <p:xfrm>
            <a:off x="1367" y="638"/>
            <a:ext cx="175" cy="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3" name="" r:id="rId6" imgW="127000" imgH="139700" progId="Equation.3">
                    <p:embed/>
                  </p:oleObj>
                </mc:Choice>
                <mc:Fallback>
                  <p:oleObj name="" r:id="rId6" imgW="127000" imgH="139700" progId="Equation.3">
                    <p:embed/>
                    <p:pic>
                      <p:nvPicPr>
                        <p:cNvPr id="0" name="图片 330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367" y="638"/>
                          <a:ext cx="175" cy="11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72" name="直接连接符 66571"/>
            <p:cNvSpPr/>
            <p:nvPr/>
          </p:nvSpPr>
          <p:spPr>
            <a:xfrm flipH="1">
              <a:off x="541" y="132"/>
              <a:ext cx="6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66573" name="组合 66572"/>
            <p:cNvGrpSpPr/>
            <p:nvPr/>
          </p:nvGrpSpPr>
          <p:grpSpPr>
            <a:xfrm>
              <a:off x="579" y="132"/>
              <a:ext cx="387" cy="484"/>
              <a:chOff x="0" y="0"/>
              <a:chExt cx="387" cy="484"/>
            </a:xfrm>
          </p:grpSpPr>
          <p:sp>
            <p:nvSpPr>
              <p:cNvPr id="66574" name="直接连接符 66573"/>
              <p:cNvSpPr/>
              <p:nvPr/>
            </p:nvSpPr>
            <p:spPr>
              <a:xfrm flipH="1">
                <a:off x="0" y="484"/>
                <a:ext cx="38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6575" name="直接连接符 66574"/>
              <p:cNvSpPr/>
              <p:nvPr/>
            </p:nvSpPr>
            <p:spPr>
              <a:xfrm flipV="1">
                <a:off x="39" y="0"/>
                <a:ext cx="0" cy="48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graphicFrame>
            <p:nvGraphicFramePr>
              <p:cNvPr id="66576" name="对象 66575"/>
              <p:cNvGraphicFramePr>
                <a:graphicFrameLocks noChangeAspect="1"/>
              </p:cNvGraphicFramePr>
              <p:nvPr/>
            </p:nvGraphicFramePr>
            <p:xfrm>
              <a:off x="93" y="108"/>
              <a:ext cx="241" cy="1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4" name="" r:id="rId8" imgW="229235" imgH="229235" progId="Equation.3">
                      <p:embed/>
                    </p:oleObj>
                  </mc:Choice>
                  <mc:Fallback>
                    <p:oleObj name="" r:id="rId8" imgW="229235" imgH="229235" progId="Equation.3">
                      <p:embed/>
                      <p:pic>
                        <p:nvPicPr>
                          <p:cNvPr id="0" name="图片 3303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93" y="108"/>
                            <a:ext cx="241" cy="17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6577" name="未知"/>
            <p:cNvSpPr/>
            <p:nvPr/>
          </p:nvSpPr>
          <p:spPr>
            <a:xfrm>
              <a:off x="981" y="132"/>
              <a:ext cx="193" cy="484"/>
            </a:xfrm>
            <a:custGeom>
              <a:avLst/>
              <a:gdLst/>
              <a:ahLst/>
              <a:cxnLst/>
              <a:pathLst>
                <a:path w="227" h="998">
                  <a:moveTo>
                    <a:pt x="0" y="998"/>
                  </a:moveTo>
                  <a:cubicBezTo>
                    <a:pt x="49" y="718"/>
                    <a:pt x="98" y="438"/>
                    <a:pt x="136" y="272"/>
                  </a:cubicBezTo>
                  <a:cubicBezTo>
                    <a:pt x="174" y="106"/>
                    <a:pt x="212" y="45"/>
                    <a:pt x="227" y="0"/>
                  </a:cubicBezTo>
                </a:path>
              </a:pathLst>
            </a:custGeom>
            <a:noFill/>
            <a:ln w="38100" cap="flat" cmpd="sng">
              <a:solidFill>
                <a:srgbClr val="99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78" name="未知"/>
            <p:cNvSpPr/>
            <p:nvPr/>
          </p:nvSpPr>
          <p:spPr>
            <a:xfrm rot="10800000">
              <a:off x="116" y="623"/>
              <a:ext cx="850" cy="1071"/>
            </a:xfrm>
            <a:custGeom>
              <a:avLst/>
              <a:gdLst/>
              <a:ahLst/>
              <a:cxnLst/>
              <a:pathLst>
                <a:path w="227" h="998">
                  <a:moveTo>
                    <a:pt x="0" y="998"/>
                  </a:moveTo>
                  <a:cubicBezTo>
                    <a:pt x="49" y="718"/>
                    <a:pt x="98" y="438"/>
                    <a:pt x="136" y="272"/>
                  </a:cubicBezTo>
                  <a:cubicBezTo>
                    <a:pt x="174" y="106"/>
                    <a:pt x="212" y="45"/>
                    <a:pt x="227" y="0"/>
                  </a:cubicBezTo>
                </a:path>
              </a:pathLst>
            </a:custGeom>
            <a:noFill/>
            <a:ln w="38100" cap="flat" cmpd="sng">
              <a:solidFill>
                <a:srgbClr val="99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79" name="直接连接符 66578"/>
            <p:cNvSpPr/>
            <p:nvPr/>
          </p:nvSpPr>
          <p:spPr>
            <a:xfrm>
              <a:off x="0" y="1694"/>
              <a:ext cx="96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580" name="直接连接符 66579"/>
            <p:cNvSpPr/>
            <p:nvPr/>
          </p:nvSpPr>
          <p:spPr>
            <a:xfrm>
              <a:off x="78" y="623"/>
              <a:ext cx="0" cy="107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66581" name="对象 66580"/>
            <p:cNvGraphicFramePr>
              <a:graphicFrameLocks noChangeAspect="1"/>
            </p:cNvGraphicFramePr>
            <p:nvPr/>
          </p:nvGraphicFramePr>
          <p:xfrm>
            <a:off x="95" y="1261"/>
            <a:ext cx="330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5" name="" r:id="rId10" imgW="241935" imgH="229235" progId="Equation.3">
                    <p:embed/>
                  </p:oleObj>
                </mc:Choice>
                <mc:Fallback>
                  <p:oleObj name="" r:id="rId10" imgW="241935" imgH="229235" progId="Equation.3">
                    <p:embed/>
                    <p:pic>
                      <p:nvPicPr>
                        <p:cNvPr id="0" name="图片 330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5" y="1261"/>
                          <a:ext cx="330" cy="1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582" name="文本框 66581"/>
          <p:cNvSpPr txBox="1"/>
          <p:nvPr/>
        </p:nvSpPr>
        <p:spPr>
          <a:xfrm>
            <a:off x="4081463" y="1143000"/>
            <a:ext cx="460533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脆性材料的抗拉与抗压性质不完全相同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83" name="文本框 66582"/>
          <p:cNvSpPr txBox="1"/>
          <p:nvPr/>
        </p:nvSpPr>
        <p:spPr>
          <a:xfrm>
            <a:off x="4086225" y="2209800"/>
            <a:ext cx="475297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压缩时的强度极限远大于拉伸时的强度极限</a:t>
            </a:r>
            <a:endParaRPr lang="zh-CN" altLang="en-US" sz="28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6584" name="对象 66583"/>
          <p:cNvGraphicFramePr>
            <a:graphicFrameLocks noChangeAspect="1"/>
          </p:cNvGraphicFramePr>
          <p:nvPr/>
        </p:nvGraphicFramePr>
        <p:xfrm>
          <a:off x="5870575" y="3352800"/>
          <a:ext cx="13684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" r:id="rId12" imgW="660400" imgH="228600" progId="Equation.3">
                  <p:embed/>
                </p:oleObj>
              </mc:Choice>
              <mc:Fallback>
                <p:oleObj name="" r:id="rId12" imgW="660400" imgH="228600" progId="Equation.3">
                  <p:embed/>
                  <p:pic>
                    <p:nvPicPr>
                      <p:cNvPr id="0" name="图片 330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70575" y="3352800"/>
                        <a:ext cx="1368425" cy="501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85" name="图片 66584" descr="teco09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9200" y="4038600"/>
            <a:ext cx="3168650" cy="2084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86" name="动作按钮: 第一张 66585">
            <a:hlinkClick r:id="rId15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6587" name="图片 66586" descr="图2"/>
          <p:cNvPicPr>
            <a:picLocks noChangeAspect="1"/>
          </p:cNvPicPr>
          <p:nvPr/>
        </p:nvPicPr>
        <p:blipFill>
          <a:blip r:embed="rId16"/>
          <a:srcRect l="4140" t="5722" r="8188" b="6367"/>
          <a:stretch>
            <a:fillRect/>
          </a:stretch>
        </p:blipFill>
        <p:spPr>
          <a:xfrm>
            <a:off x="1258888" y="3860800"/>
            <a:ext cx="3241675" cy="2535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82" grpId="0"/>
      <p:bldP spid="6658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动作按钮: 后退或前一项 67585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7587" name="动作按钮: 前进或下一项 67586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67588" name="图片 67587" descr="teco09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066800"/>
            <a:ext cx="6834188" cy="512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9" name="动作按钮: 第一张 67588">
            <a:hlinkClick r:id="rId2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7590" name="文本框 67589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2.5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材料压缩时的力学性能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内容占位符 13313" descr="虹桥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11188" y="1341438"/>
            <a:ext cx="3744912" cy="35274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pic>
        <p:nvPicPr>
          <p:cNvPr id="13315" name="内容占位符 13314" descr="虹桥塌后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6463" y="1341438"/>
            <a:ext cx="3816350" cy="35274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13316" name="文本框 13315"/>
          <p:cNvSpPr txBox="1"/>
          <p:nvPr/>
        </p:nvSpPr>
        <p:spPr>
          <a:xfrm>
            <a:off x="2916238" y="5157788"/>
            <a:ext cx="31686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sz="3200" b="1" dirty="0">
                <a:solidFill>
                  <a:srgbClr val="000066"/>
                </a:solidFill>
                <a:latin typeface="华文新魏" panose="02010800040101010101" pitchFamily="2" charset="-122"/>
                <a:ea typeface="黑体" panose="02010609060101010101" pitchFamily="49" charset="-122"/>
              </a:rPr>
              <a:t>四川彩虹桥坍塌</a:t>
            </a:r>
            <a:endParaRPr lang="zh-CN" sz="3200" b="1" dirty="0">
              <a:solidFill>
                <a:srgbClr val="000066"/>
              </a:solidFill>
              <a:latin typeface="华文新魏" panose="0201080004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13317" name="动作按钮: 后退或前一项 13316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8" name="动作按钮: 前进或下一项 13317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9" name="矩形 13318">
            <a:hlinkClick r:id="rId3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ffectLst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ffectLst/>
              <a:ea typeface="黑体" panose="02010609060101010101" pitchFamily="49" charset="-122"/>
            </a:endParaRPr>
          </a:p>
        </p:txBody>
      </p:sp>
      <p:sp>
        <p:nvSpPr>
          <p:cNvPr id="13320" name="文本框 13319"/>
          <p:cNvSpPr txBox="1"/>
          <p:nvPr/>
        </p:nvSpPr>
        <p:spPr>
          <a:xfrm>
            <a:off x="107950" y="123825"/>
            <a:ext cx="48244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§1.1 </a:t>
            </a:r>
            <a:r>
              <a:rPr 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材料力学的任务</a:t>
            </a:r>
            <a:endParaRPr lang="zh-CN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动作按钮: 后退或前一项 68609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611" name="动作按钮: 前进或下一项 68610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612" name="文本框 68611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2.7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失效、安全因数和强度计算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613" name="文本框 68612"/>
          <p:cNvSpPr txBox="1"/>
          <p:nvPr/>
        </p:nvSpPr>
        <p:spPr>
          <a:xfrm>
            <a:off x="560388" y="1143000"/>
            <a:ext cx="43926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 、安全因数和许用应力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8614" name="组合 68613"/>
          <p:cNvGrpSpPr/>
          <p:nvPr/>
        </p:nvGrpSpPr>
        <p:grpSpPr>
          <a:xfrm>
            <a:off x="411163" y="1989138"/>
            <a:ext cx="2789237" cy="935037"/>
            <a:chOff x="0" y="0"/>
            <a:chExt cx="1757" cy="589"/>
          </a:xfrm>
        </p:grpSpPr>
        <p:sp>
          <p:nvSpPr>
            <p:cNvPr id="68615" name="文本框 68614"/>
            <p:cNvSpPr txBox="1"/>
            <p:nvPr/>
          </p:nvSpPr>
          <p:spPr>
            <a:xfrm>
              <a:off x="0" y="91"/>
              <a:ext cx="113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工作应力</a:t>
              </a:r>
              <a:endPara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68616" name="对象 68615"/>
            <p:cNvGraphicFramePr>
              <a:graphicFrameLocks noChangeAspect="1"/>
            </p:cNvGraphicFramePr>
            <p:nvPr/>
          </p:nvGraphicFramePr>
          <p:xfrm>
            <a:off x="997" y="0"/>
            <a:ext cx="760" cy="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7" name="" r:id="rId2" imgW="508000" imgH="393700" progId="Equation.3">
                    <p:embed/>
                  </p:oleObj>
                </mc:Choice>
                <mc:Fallback>
                  <p:oleObj name="" r:id="rId2" imgW="508000" imgH="393700" progId="Equation.3">
                    <p:embed/>
                    <p:pic>
                      <p:nvPicPr>
                        <p:cNvPr id="0" name="图片 330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97" y="0"/>
                          <a:ext cx="760" cy="5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8617" name="对象 68616"/>
          <p:cNvGraphicFramePr>
            <a:graphicFrameLocks noChangeAspect="1"/>
          </p:cNvGraphicFramePr>
          <p:nvPr/>
        </p:nvGraphicFramePr>
        <p:xfrm>
          <a:off x="706438" y="2997200"/>
          <a:ext cx="196056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" name="" r:id="rId4" imgW="826135" imgH="393700" progId="Equation.3">
                  <p:embed/>
                </p:oleObj>
              </mc:Choice>
              <mc:Fallback>
                <p:oleObj name="" r:id="rId4" imgW="826135" imgH="393700" progId="Equation.3">
                  <p:embed/>
                  <p:pic>
                    <p:nvPicPr>
                      <p:cNvPr id="0" name="图片 330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6438" y="2997200"/>
                        <a:ext cx="1960562" cy="935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18" name="组合 68617"/>
          <p:cNvGrpSpPr/>
          <p:nvPr/>
        </p:nvGrpSpPr>
        <p:grpSpPr>
          <a:xfrm>
            <a:off x="3349625" y="1700213"/>
            <a:ext cx="5359400" cy="1296987"/>
            <a:chOff x="0" y="0"/>
            <a:chExt cx="3376" cy="817"/>
          </a:xfrm>
        </p:grpSpPr>
        <p:sp>
          <p:nvSpPr>
            <p:cNvPr id="68619" name="文本框 68618"/>
            <p:cNvSpPr txBox="1"/>
            <p:nvPr/>
          </p:nvSpPr>
          <p:spPr>
            <a:xfrm>
              <a:off x="0" y="273"/>
              <a:ext cx="113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极限应力</a:t>
              </a:r>
              <a:endPara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8620" name="文本框 68619"/>
            <p:cNvSpPr txBox="1"/>
            <p:nvPr/>
          </p:nvSpPr>
          <p:spPr>
            <a:xfrm>
              <a:off x="1026" y="0"/>
              <a:ext cx="108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塑性材料</a:t>
              </a:r>
              <a:endPara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8621" name="文本框 68620"/>
            <p:cNvSpPr txBox="1"/>
            <p:nvPr/>
          </p:nvSpPr>
          <p:spPr>
            <a:xfrm>
              <a:off x="1026" y="454"/>
              <a:ext cx="113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脆性材料</a:t>
              </a:r>
              <a:endPara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68622" name="对象 68621"/>
            <p:cNvGraphicFramePr>
              <a:graphicFrameLocks noChangeAspect="1"/>
            </p:cNvGraphicFramePr>
            <p:nvPr/>
          </p:nvGraphicFramePr>
          <p:xfrm>
            <a:off x="1970" y="0"/>
            <a:ext cx="1406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9" name="" r:id="rId6" imgW="940435" imgH="241300" progId="Equation.3">
                    <p:embed/>
                  </p:oleObj>
                </mc:Choice>
                <mc:Fallback>
                  <p:oleObj name="" r:id="rId6" imgW="940435" imgH="241300" progId="Equation.3">
                    <p:embed/>
                    <p:pic>
                      <p:nvPicPr>
                        <p:cNvPr id="0" name="图片 330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70" y="0"/>
                          <a:ext cx="1406" cy="3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23" name="对象 68622"/>
            <p:cNvGraphicFramePr>
              <a:graphicFrameLocks noChangeAspect="1"/>
            </p:cNvGraphicFramePr>
            <p:nvPr/>
          </p:nvGraphicFramePr>
          <p:xfrm>
            <a:off x="2018" y="454"/>
            <a:ext cx="1291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0" name="" r:id="rId8" imgW="864235" imgH="228600" progId="Equation.3">
                    <p:embed/>
                  </p:oleObj>
                </mc:Choice>
                <mc:Fallback>
                  <p:oleObj name="" r:id="rId8" imgW="864235" imgH="228600" progId="Equation.3">
                    <p:embed/>
                    <p:pic>
                      <p:nvPicPr>
                        <p:cNvPr id="0" name="图片 330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018" y="454"/>
                          <a:ext cx="1291" cy="34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24" name="对象 68623"/>
            <p:cNvGraphicFramePr>
              <a:graphicFrameLocks noChangeAspect="1"/>
            </p:cNvGraphicFramePr>
            <p:nvPr/>
          </p:nvGraphicFramePr>
          <p:xfrm>
            <a:off x="952" y="137"/>
            <a:ext cx="191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1" name="" r:id="rId10" imgW="165100" imgH="215900" progId="Equation.3">
                    <p:embed/>
                  </p:oleObj>
                </mc:Choice>
                <mc:Fallback>
                  <p:oleObj name="" r:id="rId10" imgW="165100" imgH="215900" progId="Equation.3">
                    <p:embed/>
                    <p:pic>
                      <p:nvPicPr>
                        <p:cNvPr id="0" name="图片 3310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52" y="137"/>
                          <a:ext cx="191" cy="6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625" name="组合 68624"/>
          <p:cNvGrpSpPr/>
          <p:nvPr/>
        </p:nvGrpSpPr>
        <p:grpSpPr>
          <a:xfrm>
            <a:off x="1006475" y="4011613"/>
            <a:ext cx="6445250" cy="1655762"/>
            <a:chOff x="0" y="0"/>
            <a:chExt cx="4060" cy="1043"/>
          </a:xfrm>
        </p:grpSpPr>
        <p:sp>
          <p:nvSpPr>
            <p:cNvPr id="68626" name="文本框 68625"/>
            <p:cNvSpPr txBox="1"/>
            <p:nvPr/>
          </p:nvSpPr>
          <p:spPr>
            <a:xfrm>
              <a:off x="136" y="181"/>
              <a:ext cx="228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塑性材料的许用应力</a:t>
              </a:r>
              <a:endPara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68627" name="对象 68626"/>
            <p:cNvGraphicFramePr>
              <a:graphicFrameLocks noChangeAspect="1"/>
            </p:cNvGraphicFramePr>
            <p:nvPr/>
          </p:nvGraphicFramePr>
          <p:xfrm>
            <a:off x="2313" y="0"/>
            <a:ext cx="1747" cy="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2" name="" r:id="rId12" imgW="1169035" imgH="482600" progId="Equation.3">
                    <p:embed/>
                  </p:oleObj>
                </mc:Choice>
                <mc:Fallback>
                  <p:oleObj name="" r:id="rId12" imgW="1169035" imgH="482600" progId="Equation.3">
                    <p:embed/>
                    <p:pic>
                      <p:nvPicPr>
                        <p:cNvPr id="0" name="图片 3311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313" y="0"/>
                          <a:ext cx="1747" cy="72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28" name="对象 68627"/>
            <p:cNvGraphicFramePr>
              <a:graphicFrameLocks noChangeAspect="1"/>
            </p:cNvGraphicFramePr>
            <p:nvPr/>
          </p:nvGraphicFramePr>
          <p:xfrm>
            <a:off x="0" y="363"/>
            <a:ext cx="191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3" name="" r:id="rId14" imgW="165100" imgH="215900" progId="Equation.3">
                    <p:embed/>
                  </p:oleObj>
                </mc:Choice>
                <mc:Fallback>
                  <p:oleObj name="" r:id="rId14" imgW="165100" imgH="215900" progId="Equation.3">
                    <p:embed/>
                    <p:pic>
                      <p:nvPicPr>
                        <p:cNvPr id="0" name="图片 331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0" y="363"/>
                          <a:ext cx="191" cy="6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629" name="组合 68628"/>
          <p:cNvGrpSpPr/>
          <p:nvPr/>
        </p:nvGrpSpPr>
        <p:grpSpPr>
          <a:xfrm>
            <a:off x="1222375" y="5102225"/>
            <a:ext cx="6092825" cy="1146175"/>
            <a:chOff x="0" y="0"/>
            <a:chExt cx="3838" cy="722"/>
          </a:xfrm>
        </p:grpSpPr>
        <p:sp>
          <p:nvSpPr>
            <p:cNvPr id="68630" name="文本框 68629"/>
            <p:cNvSpPr txBox="1"/>
            <p:nvPr/>
          </p:nvSpPr>
          <p:spPr>
            <a:xfrm>
              <a:off x="0" y="165"/>
              <a:ext cx="246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脆性材料的许用应力</a:t>
              </a:r>
              <a:endPara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68631" name="对象 68630"/>
            <p:cNvGraphicFramePr>
              <a:graphicFrameLocks noChangeAspect="1"/>
            </p:cNvGraphicFramePr>
            <p:nvPr/>
          </p:nvGraphicFramePr>
          <p:xfrm>
            <a:off x="2186" y="0"/>
            <a:ext cx="1652" cy="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4" name="" r:id="rId15" imgW="1105535" imgH="482600" progId="Equation.3">
                    <p:embed/>
                  </p:oleObj>
                </mc:Choice>
                <mc:Fallback>
                  <p:oleObj name="" r:id="rId15" imgW="1105535" imgH="482600" progId="Equation.3">
                    <p:embed/>
                    <p:pic>
                      <p:nvPicPr>
                        <p:cNvPr id="0" name="图片 3313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186" y="0"/>
                          <a:ext cx="1652" cy="72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632" name="动作按钮: 第一张 68631">
            <a:hlinkClick r:id="rId17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633" name="组合 68632"/>
          <p:cNvGrpSpPr/>
          <p:nvPr/>
        </p:nvGrpSpPr>
        <p:grpSpPr>
          <a:xfrm>
            <a:off x="2808288" y="3208338"/>
            <a:ext cx="6335712" cy="523875"/>
            <a:chOff x="0" y="0"/>
            <a:chExt cx="3991" cy="330"/>
          </a:xfrm>
        </p:grpSpPr>
        <p:sp>
          <p:nvSpPr>
            <p:cNvPr id="68634" name="文本框 68633"/>
            <p:cNvSpPr txBox="1"/>
            <p:nvPr/>
          </p:nvSpPr>
          <p:spPr>
            <a:xfrm>
              <a:off x="0" y="3"/>
              <a:ext cx="399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n </a:t>
              </a:r>
              <a:r>
                <a:rPr lang="en-US" altLang="zh-CN" sz="2800" b="1">
                  <a:solidFill>
                    <a:srgbClr val="000099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—</a:t>
              </a:r>
              <a:r>
                <a:rPr lang="zh-CN" altLang="en-US" sz="28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安全因数      </a:t>
              </a:r>
              <a:r>
                <a:rPr lang="en-US" altLang="zh-CN" sz="2800" b="1">
                  <a:solidFill>
                    <a:srgbClr val="000099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—</a:t>
              </a:r>
              <a:r>
                <a:rPr lang="zh-CN" altLang="en-US" sz="28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许用应力</a:t>
              </a:r>
              <a:endPara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68635" name="对象 68634"/>
            <p:cNvGraphicFramePr>
              <a:graphicFrameLocks noChangeAspect="1"/>
            </p:cNvGraphicFramePr>
            <p:nvPr/>
          </p:nvGraphicFramePr>
          <p:xfrm>
            <a:off x="1716" y="0"/>
            <a:ext cx="342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5" name="" r:id="rId18" imgW="228600" imgH="215900" progId="Equation.3">
                    <p:embed/>
                  </p:oleObj>
                </mc:Choice>
                <mc:Fallback>
                  <p:oleObj name="" r:id="rId18" imgW="228600" imgH="215900" progId="Equation.3">
                    <p:embed/>
                    <p:pic>
                      <p:nvPicPr>
                        <p:cNvPr id="0" name="图片 3314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716" y="0"/>
                          <a:ext cx="342" cy="32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动作按钮: 后退或前一项 69633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9635" name="动作按钮: 前进或下一项 69634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9636" name="文本框 69635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2.7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失效、安全因数和强度计算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637" name="文本框 69636"/>
          <p:cNvSpPr txBox="1"/>
          <p:nvPr/>
        </p:nvSpPr>
        <p:spPr>
          <a:xfrm>
            <a:off x="838200" y="1341438"/>
            <a:ext cx="25082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 、强度条件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9638" name="组合 69637"/>
          <p:cNvGrpSpPr/>
          <p:nvPr/>
        </p:nvGrpSpPr>
        <p:grpSpPr>
          <a:xfrm>
            <a:off x="3581400" y="1219200"/>
            <a:ext cx="3960813" cy="1296988"/>
            <a:chOff x="0" y="0"/>
            <a:chExt cx="2495" cy="817"/>
          </a:xfrm>
        </p:grpSpPr>
        <p:sp>
          <p:nvSpPr>
            <p:cNvPr id="69639" name="矩形 69638"/>
            <p:cNvSpPr/>
            <p:nvPr/>
          </p:nvSpPr>
          <p:spPr>
            <a:xfrm>
              <a:off x="0" y="0"/>
              <a:ext cx="2495" cy="81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69640" name="对象 69639"/>
            <p:cNvGraphicFramePr>
              <a:graphicFrameLocks noChangeAspect="1"/>
            </p:cNvGraphicFramePr>
            <p:nvPr/>
          </p:nvGraphicFramePr>
          <p:xfrm>
            <a:off x="462" y="62"/>
            <a:ext cx="1451" cy="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6" name="" r:id="rId2" imgW="1003935" imgH="393700" progId="Equation.3">
                    <p:embed/>
                  </p:oleObj>
                </mc:Choice>
                <mc:Fallback>
                  <p:oleObj name="" r:id="rId2" imgW="1003935" imgH="393700" progId="Equation.3">
                    <p:embed/>
                    <p:pic>
                      <p:nvPicPr>
                        <p:cNvPr id="0" name="图片 331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62" y="62"/>
                          <a:ext cx="1451" cy="60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641" name="对象 69640"/>
          <p:cNvGraphicFramePr>
            <a:graphicFrameLocks noChangeAspect="1"/>
          </p:cNvGraphicFramePr>
          <p:nvPr/>
        </p:nvGraphicFramePr>
        <p:xfrm>
          <a:off x="4400550" y="3384550"/>
          <a:ext cx="23050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" r:id="rId4" imgW="1003935" imgH="393700" progId="Equation.3">
                  <p:embed/>
                </p:oleObj>
              </mc:Choice>
              <mc:Fallback>
                <p:oleObj name="" r:id="rId4" imgW="1003935" imgH="393700" progId="Equation.3">
                  <p:embed/>
                  <p:pic>
                    <p:nvPicPr>
                      <p:cNvPr id="0" name="图片 33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0550" y="3384550"/>
                        <a:ext cx="2305050" cy="958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文本框 69641"/>
          <p:cNvSpPr txBox="1"/>
          <p:nvPr/>
        </p:nvSpPr>
        <p:spPr>
          <a:xfrm>
            <a:off x="944563" y="2743200"/>
            <a:ext cx="70564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根据强度条件，可以解决三类强度计算问题</a:t>
            </a:r>
            <a:endParaRPr lang="zh-CN" altLang="en-US" sz="28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643" name="文本框 69642"/>
          <p:cNvSpPr txBox="1"/>
          <p:nvPr/>
        </p:nvSpPr>
        <p:spPr>
          <a:xfrm>
            <a:off x="1300163" y="3557588"/>
            <a:ext cx="30432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、强度校核：</a:t>
            </a:r>
            <a:endParaRPr lang="zh-CN" altLang="en-US" sz="28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9644" name="对象 69643"/>
          <p:cNvGraphicFramePr>
            <a:graphicFrameLocks noChangeAspect="1"/>
          </p:cNvGraphicFramePr>
          <p:nvPr/>
        </p:nvGraphicFramePr>
        <p:xfrm>
          <a:off x="4953000" y="4389438"/>
          <a:ext cx="116681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" r:id="rId6" imgW="508635" imgH="419735" progId="Equation.3">
                  <p:embed/>
                </p:oleObj>
              </mc:Choice>
              <mc:Fallback>
                <p:oleObj name="" r:id="rId6" imgW="508635" imgH="419735" progId="Equation.3">
                  <p:embed/>
                  <p:pic>
                    <p:nvPicPr>
                      <p:cNvPr id="0" name="图片 33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3000" y="4389438"/>
                        <a:ext cx="1166813" cy="1020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5" name="文本框 69644"/>
          <p:cNvSpPr txBox="1"/>
          <p:nvPr/>
        </p:nvSpPr>
        <p:spPr>
          <a:xfrm>
            <a:off x="1360488" y="4565650"/>
            <a:ext cx="27162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、设计截面：</a:t>
            </a:r>
            <a:endParaRPr lang="zh-CN" altLang="en-US" sz="28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9646" name="对象 69645"/>
          <p:cNvGraphicFramePr>
            <a:graphicFrameLocks noChangeAspect="1"/>
          </p:cNvGraphicFramePr>
          <p:nvPr/>
        </p:nvGraphicFramePr>
        <p:xfrm>
          <a:off x="4960938" y="5562600"/>
          <a:ext cx="151606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" r:id="rId8" imgW="660400" imgH="228600" progId="Equation.3">
                  <p:embed/>
                </p:oleObj>
              </mc:Choice>
              <mc:Fallback>
                <p:oleObj name="" r:id="rId8" imgW="660400" imgH="228600" progId="Equation.3">
                  <p:embed/>
                  <p:pic>
                    <p:nvPicPr>
                      <p:cNvPr id="0" name="图片 33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60938" y="5562600"/>
                        <a:ext cx="1516062" cy="555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7" name="文本框 69646"/>
          <p:cNvSpPr txBox="1"/>
          <p:nvPr/>
        </p:nvSpPr>
        <p:spPr>
          <a:xfrm>
            <a:off x="1358900" y="5562600"/>
            <a:ext cx="40322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、确定许可载荷：</a:t>
            </a:r>
            <a:endParaRPr lang="zh-CN" altLang="en-US" sz="28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648" name="动作按钮: 第一张 69647">
            <a:hlinkClick r:id="rId10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42" grpId="0"/>
      <p:bldP spid="69643" grpId="0"/>
      <p:bldP spid="69645" grpId="0"/>
      <p:bldP spid="6964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动作按钮: 后退或前一项 70657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59" name="动作按钮: 前进或下一项 70658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60" name="文本框 70659"/>
          <p:cNvSpPr txBox="1"/>
          <p:nvPr/>
        </p:nvSpPr>
        <p:spPr>
          <a:xfrm>
            <a:off x="381000" y="228600"/>
            <a:ext cx="66976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2.7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失效、安全因数和强度计算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661" name="文本框 70660"/>
          <p:cNvSpPr txBox="1"/>
          <p:nvPr/>
        </p:nvSpPr>
        <p:spPr>
          <a:xfrm>
            <a:off x="381000" y="914400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例题</a:t>
            </a:r>
            <a:r>
              <a:rPr lang="en-US" altLang="zh-CN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2.4</a:t>
            </a:r>
            <a:endParaRPr lang="en-US" altLang="zh-CN" sz="2400" b="1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662" name="矩形 70661"/>
          <p:cNvSpPr/>
          <p:nvPr/>
        </p:nvSpPr>
        <p:spPr>
          <a:xfrm>
            <a:off x="1371600" y="914400"/>
            <a:ext cx="7353300" cy="1187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1"/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油缸盖与缸体采用</a:t>
            </a:r>
            <a:r>
              <a:rPr lang="en-US" altLang="zh-CN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个螺栓连接。已知油缸内径</a:t>
            </a:r>
            <a:r>
              <a:rPr lang="en-US" altLang="zh-CN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D=350mm</a:t>
            </a: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，油压</a:t>
            </a:r>
            <a:r>
              <a:rPr lang="en-US" altLang="zh-CN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p=1MPa</a:t>
            </a: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。螺栓许用应力</a:t>
            </a:r>
            <a:r>
              <a:rPr lang="en-US" altLang="zh-CN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[σ</a:t>
            </a:r>
            <a:r>
              <a:rPr lang="en-US" altLang="zh-CN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]=40MPa</a:t>
            </a: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      求螺栓的内径。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0663" name="对象 70662"/>
          <p:cNvGraphicFramePr>
            <a:graphicFrameLocks noChangeAspect="1"/>
          </p:cNvGraphicFramePr>
          <p:nvPr/>
        </p:nvGraphicFramePr>
        <p:xfrm>
          <a:off x="6827838" y="2054225"/>
          <a:ext cx="12731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" name="" r:id="rId2" imgW="723900" imgH="393700" progId="Equation.3">
                  <p:embed/>
                </p:oleObj>
              </mc:Choice>
              <mc:Fallback>
                <p:oleObj name="" r:id="rId2" imgW="723900" imgH="393700" progId="Equation.3">
                  <p:embed/>
                  <p:pic>
                    <p:nvPicPr>
                      <p:cNvPr id="0" name="图片 331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27838" y="2054225"/>
                        <a:ext cx="1273175" cy="688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4" name="矩形 70663"/>
          <p:cNvSpPr/>
          <p:nvPr/>
        </p:nvSpPr>
        <p:spPr>
          <a:xfrm>
            <a:off x="3708400" y="2708275"/>
            <a:ext cx="4824413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每个螺栓承受轴力为总压力的</a:t>
            </a:r>
            <a:r>
              <a:rPr lang="en-US" altLang="zh-CN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1/6</a:t>
            </a:r>
            <a:endParaRPr lang="en-US" altLang="zh-CN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665" name="文本框 70664"/>
          <p:cNvSpPr txBox="1"/>
          <p:nvPr/>
        </p:nvSpPr>
        <p:spPr>
          <a:xfrm>
            <a:off x="3708400" y="2133600"/>
            <a:ext cx="33845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4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 </a:t>
            </a: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油缸盖受到的力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0666" name="组合 70665"/>
          <p:cNvGrpSpPr/>
          <p:nvPr/>
        </p:nvGrpSpPr>
        <p:grpSpPr>
          <a:xfrm>
            <a:off x="3779838" y="3959225"/>
            <a:ext cx="4032250" cy="765175"/>
            <a:chOff x="0" y="0"/>
            <a:chExt cx="2540" cy="482"/>
          </a:xfrm>
        </p:grpSpPr>
        <p:sp>
          <p:nvSpPr>
            <p:cNvPr id="70667" name="矩形 70666"/>
            <p:cNvSpPr/>
            <p:nvPr/>
          </p:nvSpPr>
          <p:spPr>
            <a:xfrm>
              <a:off x="0" y="96"/>
              <a:ext cx="127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eaLnBrk="0" hangingPunct="0"/>
              <a:r>
                <a:rPr lang="zh-CN" altLang="en-US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根据强度条件</a:t>
              </a:r>
              <a:endPara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70668" name="对象 70667"/>
            <p:cNvGraphicFramePr>
              <a:graphicFrameLocks noChangeAspect="1"/>
            </p:cNvGraphicFramePr>
            <p:nvPr/>
          </p:nvGraphicFramePr>
          <p:xfrm>
            <a:off x="1382" y="0"/>
            <a:ext cx="1158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1" name="" r:id="rId4" imgW="1003935" imgH="393700" progId="Equation.3">
                    <p:embed/>
                  </p:oleObj>
                </mc:Choice>
                <mc:Fallback>
                  <p:oleObj name="" r:id="rId4" imgW="1003935" imgH="393700" progId="Equation.3">
                    <p:embed/>
                    <p:pic>
                      <p:nvPicPr>
                        <p:cNvPr id="0" name="图片 332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82" y="0"/>
                          <a:ext cx="1158" cy="4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0669" name="对象 70668"/>
          <p:cNvGraphicFramePr>
            <a:graphicFrameLocks noChangeAspect="1"/>
          </p:cNvGraphicFramePr>
          <p:nvPr/>
        </p:nvGraphicFramePr>
        <p:xfrm>
          <a:off x="2532063" y="5659438"/>
          <a:ext cx="5926137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" r:id="rId6" imgW="3237230" imgH="482600" progId="Equation.3">
                  <p:embed/>
                </p:oleObj>
              </mc:Choice>
              <mc:Fallback>
                <p:oleObj name="" r:id="rId6" imgW="3237230" imgH="482600" progId="Equation.3">
                  <p:embed/>
                  <p:pic>
                    <p:nvPicPr>
                      <p:cNvPr id="0" name="图片 33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32063" y="5659438"/>
                        <a:ext cx="5926137" cy="938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0" name="矩形 70669"/>
          <p:cNvSpPr/>
          <p:nvPr/>
        </p:nvSpPr>
        <p:spPr>
          <a:xfrm>
            <a:off x="3779838" y="3332163"/>
            <a:ext cx="2808287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即螺栓的轴力为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0671" name="对象 70670"/>
          <p:cNvGraphicFramePr>
            <a:graphicFrameLocks noChangeAspect="1"/>
          </p:cNvGraphicFramePr>
          <p:nvPr/>
        </p:nvGraphicFramePr>
        <p:xfrm>
          <a:off x="6234113" y="3213100"/>
          <a:ext cx="20097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" r:id="rId8" imgW="1143635" imgH="393700" progId="Equation.3">
                  <p:embed/>
                </p:oleObj>
              </mc:Choice>
              <mc:Fallback>
                <p:oleObj name="" r:id="rId8" imgW="1143635" imgH="393700" progId="Equation.3">
                  <p:embed/>
                  <p:pic>
                    <p:nvPicPr>
                      <p:cNvPr id="0" name="图片 33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34113" y="3213100"/>
                        <a:ext cx="2009775" cy="688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72" name="组合 70671"/>
          <p:cNvGrpSpPr/>
          <p:nvPr/>
        </p:nvGrpSpPr>
        <p:grpSpPr>
          <a:xfrm>
            <a:off x="3852863" y="4725988"/>
            <a:ext cx="3887787" cy="863600"/>
            <a:chOff x="0" y="0"/>
            <a:chExt cx="2449" cy="544"/>
          </a:xfrm>
        </p:grpSpPr>
        <p:grpSp>
          <p:nvGrpSpPr>
            <p:cNvPr id="70673" name="组合 70672"/>
            <p:cNvGrpSpPr/>
            <p:nvPr/>
          </p:nvGrpSpPr>
          <p:grpSpPr>
            <a:xfrm>
              <a:off x="0" y="31"/>
              <a:ext cx="904" cy="513"/>
              <a:chOff x="0" y="0"/>
              <a:chExt cx="904" cy="513"/>
            </a:xfrm>
          </p:grpSpPr>
          <p:graphicFrame>
            <p:nvGraphicFramePr>
              <p:cNvPr id="70674" name="对象 70673"/>
              <p:cNvGraphicFramePr>
                <a:graphicFrameLocks noChangeAspect="1"/>
              </p:cNvGraphicFramePr>
              <p:nvPr/>
            </p:nvGraphicFramePr>
            <p:xfrm>
              <a:off x="318" y="0"/>
              <a:ext cx="586" cy="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24" name="" r:id="rId10" imgW="508635" imgH="419735" progId="Equation.3">
                      <p:embed/>
                    </p:oleObj>
                  </mc:Choice>
                  <mc:Fallback>
                    <p:oleObj name="" r:id="rId10" imgW="508635" imgH="419735" progId="Equation.3">
                      <p:embed/>
                      <p:pic>
                        <p:nvPicPr>
                          <p:cNvPr id="0" name="图片 3323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18" y="0"/>
                            <a:ext cx="586" cy="51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0675" name="矩形 70674"/>
              <p:cNvSpPr/>
              <p:nvPr/>
            </p:nvSpPr>
            <p:spPr>
              <a:xfrm>
                <a:off x="0" y="70"/>
                <a:ext cx="27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p>
                <a:r>
                  <a:rPr lang="zh-CN" altLang="en-US" sz="2400" b="1">
                    <a:solidFill>
                      <a:srgbClr val="8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得</a:t>
                </a:r>
                <a:endParaRPr lang="zh-CN" altLang="en-US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70676" name="组合 70675"/>
            <p:cNvGrpSpPr/>
            <p:nvPr/>
          </p:nvGrpSpPr>
          <p:grpSpPr>
            <a:xfrm>
              <a:off x="1043" y="0"/>
              <a:ext cx="1406" cy="544"/>
              <a:chOff x="0" y="0"/>
              <a:chExt cx="1270" cy="544"/>
            </a:xfrm>
          </p:grpSpPr>
          <p:graphicFrame>
            <p:nvGraphicFramePr>
              <p:cNvPr id="70677" name="对象 70676"/>
              <p:cNvGraphicFramePr>
                <a:graphicFrameLocks noChangeAspect="1"/>
              </p:cNvGraphicFramePr>
              <p:nvPr/>
            </p:nvGraphicFramePr>
            <p:xfrm>
              <a:off x="318" y="0"/>
              <a:ext cx="952" cy="5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25" name="" r:id="rId12" imgW="826135" imgH="444500" progId="Equation.3">
                      <p:embed/>
                    </p:oleObj>
                  </mc:Choice>
                  <mc:Fallback>
                    <p:oleObj name="" r:id="rId12" imgW="826135" imgH="444500" progId="Equation.3">
                      <p:embed/>
                      <p:pic>
                        <p:nvPicPr>
                          <p:cNvPr id="0" name="图片 3324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318" y="0"/>
                            <a:ext cx="952" cy="54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0678" name="矩形 70677"/>
              <p:cNvSpPr/>
              <p:nvPr/>
            </p:nvSpPr>
            <p:spPr>
              <a:xfrm>
                <a:off x="0" y="101"/>
                <a:ext cx="27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p>
                <a:r>
                  <a:rPr lang="zh-CN" altLang="en-US" sz="2400" b="1">
                    <a:solidFill>
                      <a:srgbClr val="8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即</a:t>
                </a:r>
                <a:endParaRPr lang="zh-CN" altLang="en-US" sz="24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70679" name="矩形 70678"/>
          <p:cNvSpPr/>
          <p:nvPr/>
        </p:nvSpPr>
        <p:spPr>
          <a:xfrm>
            <a:off x="42863" y="5919788"/>
            <a:ext cx="2700337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1"/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螺栓的直径为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0680" name="组合 70679"/>
          <p:cNvGrpSpPr/>
          <p:nvPr/>
        </p:nvGrpSpPr>
        <p:grpSpPr>
          <a:xfrm>
            <a:off x="0" y="2362200"/>
            <a:ext cx="3178175" cy="3114675"/>
            <a:chOff x="0" y="0"/>
            <a:chExt cx="2002" cy="1962"/>
          </a:xfrm>
        </p:grpSpPr>
        <p:grpSp>
          <p:nvGrpSpPr>
            <p:cNvPr id="70681" name="组合 70680"/>
            <p:cNvGrpSpPr/>
            <p:nvPr/>
          </p:nvGrpSpPr>
          <p:grpSpPr>
            <a:xfrm>
              <a:off x="0" y="0"/>
              <a:ext cx="2002" cy="862"/>
              <a:chOff x="0" y="0"/>
              <a:chExt cx="2002" cy="862"/>
            </a:xfrm>
          </p:grpSpPr>
          <p:grpSp>
            <p:nvGrpSpPr>
              <p:cNvPr id="70682" name="组合 70681"/>
              <p:cNvGrpSpPr/>
              <p:nvPr/>
            </p:nvGrpSpPr>
            <p:grpSpPr>
              <a:xfrm>
                <a:off x="355" y="0"/>
                <a:ext cx="1647" cy="862"/>
                <a:chOff x="0" y="0"/>
                <a:chExt cx="1965" cy="862"/>
              </a:xfrm>
            </p:grpSpPr>
            <p:grpSp>
              <p:nvGrpSpPr>
                <p:cNvPr id="70683" name="组合 70682"/>
                <p:cNvGrpSpPr/>
                <p:nvPr/>
              </p:nvGrpSpPr>
              <p:grpSpPr>
                <a:xfrm>
                  <a:off x="0" y="0"/>
                  <a:ext cx="1906" cy="862"/>
                  <a:chOff x="0" y="0"/>
                  <a:chExt cx="2086" cy="1270"/>
                </a:xfrm>
              </p:grpSpPr>
              <p:sp>
                <p:nvSpPr>
                  <p:cNvPr id="70684" name="矩形 70683"/>
                  <p:cNvSpPr/>
                  <p:nvPr/>
                </p:nvSpPr>
                <p:spPr>
                  <a:xfrm>
                    <a:off x="363" y="181"/>
                    <a:ext cx="1633" cy="90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D4D4D"/>
                      </a:gs>
                      <a:gs pos="50000">
                        <a:srgbClr val="4D4D4D">
                          <a:gamma/>
                          <a:shade val="46275"/>
                          <a:invGamma/>
                        </a:srgbClr>
                      </a:gs>
                      <a:gs pos="100000">
                        <a:srgbClr val="4D4D4D"/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70685" name="矩形 70684"/>
                  <p:cNvSpPr/>
                  <p:nvPr/>
                </p:nvSpPr>
                <p:spPr>
                  <a:xfrm>
                    <a:off x="363" y="272"/>
                    <a:ext cx="1633" cy="72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70686" name="矩形 70685"/>
                  <p:cNvSpPr/>
                  <p:nvPr/>
                </p:nvSpPr>
                <p:spPr>
                  <a:xfrm>
                    <a:off x="953" y="272"/>
                    <a:ext cx="91" cy="7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D4D4D">
                          <a:gamma/>
                          <a:shade val="46275"/>
                          <a:invGamma/>
                        </a:srgbClr>
                      </a:gs>
                      <a:gs pos="50000">
                        <a:srgbClr val="4D4D4D"/>
                      </a:gs>
                      <a:gs pos="100000">
                        <a:srgbClr val="4D4D4D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70687" name="矩形 70686"/>
                  <p:cNvSpPr/>
                  <p:nvPr/>
                </p:nvSpPr>
                <p:spPr>
                  <a:xfrm>
                    <a:off x="0" y="549"/>
                    <a:ext cx="953" cy="13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D4D4D"/>
                      </a:gs>
                      <a:gs pos="50000">
                        <a:srgbClr val="4D4D4D">
                          <a:gamma/>
                          <a:shade val="46275"/>
                          <a:invGamma/>
                        </a:srgbClr>
                      </a:gs>
                      <a:gs pos="100000">
                        <a:srgbClr val="4D4D4D"/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70688" name="矩形 70687"/>
                  <p:cNvSpPr/>
                  <p:nvPr/>
                </p:nvSpPr>
                <p:spPr>
                  <a:xfrm>
                    <a:off x="363" y="1088"/>
                    <a:ext cx="91" cy="182"/>
                  </a:xfrm>
                  <a:prstGeom prst="rect">
                    <a:avLst/>
                  </a:prstGeom>
                  <a:solidFill>
                    <a:srgbClr val="4D4D4D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70689" name="矩形 70688"/>
                  <p:cNvSpPr/>
                  <p:nvPr/>
                </p:nvSpPr>
                <p:spPr>
                  <a:xfrm>
                    <a:off x="1906" y="1088"/>
                    <a:ext cx="91" cy="182"/>
                  </a:xfrm>
                  <a:prstGeom prst="rect">
                    <a:avLst/>
                  </a:prstGeom>
                  <a:solidFill>
                    <a:srgbClr val="4D4D4D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70690" name="矩形 70689"/>
                  <p:cNvSpPr/>
                  <p:nvPr/>
                </p:nvSpPr>
                <p:spPr>
                  <a:xfrm>
                    <a:off x="363" y="0"/>
                    <a:ext cx="91" cy="182"/>
                  </a:xfrm>
                  <a:prstGeom prst="rect">
                    <a:avLst/>
                  </a:prstGeom>
                  <a:solidFill>
                    <a:srgbClr val="4D4D4D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70691" name="矩形 70690"/>
                  <p:cNvSpPr/>
                  <p:nvPr/>
                </p:nvSpPr>
                <p:spPr>
                  <a:xfrm>
                    <a:off x="1906" y="0"/>
                    <a:ext cx="91" cy="182"/>
                  </a:xfrm>
                  <a:prstGeom prst="rect">
                    <a:avLst/>
                  </a:prstGeom>
                  <a:solidFill>
                    <a:srgbClr val="4D4D4D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70692" name="矩形 70691"/>
                  <p:cNvSpPr/>
                  <p:nvPr/>
                </p:nvSpPr>
                <p:spPr>
                  <a:xfrm>
                    <a:off x="273" y="0"/>
                    <a:ext cx="90" cy="12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D4D4D"/>
                      </a:gs>
                      <a:gs pos="50000">
                        <a:srgbClr val="4D4D4D">
                          <a:gamma/>
                          <a:shade val="46275"/>
                          <a:invGamma/>
                        </a:srgbClr>
                      </a:gs>
                      <a:gs pos="100000">
                        <a:srgbClr val="4D4D4D"/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70693" name="矩形 70692"/>
                  <p:cNvSpPr/>
                  <p:nvPr/>
                </p:nvSpPr>
                <p:spPr>
                  <a:xfrm>
                    <a:off x="1996" y="0"/>
                    <a:ext cx="90" cy="12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D4D4D"/>
                      </a:gs>
                      <a:gs pos="50000">
                        <a:srgbClr val="4D4D4D">
                          <a:gamma/>
                          <a:shade val="46275"/>
                          <a:invGamma/>
                        </a:srgbClr>
                      </a:gs>
                      <a:gs pos="100000">
                        <a:srgbClr val="4D4D4D"/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70694" name="矩形 70693" descr="花束"/>
                <p:cNvSpPr/>
                <p:nvPr/>
              </p:nvSpPr>
              <p:spPr>
                <a:xfrm>
                  <a:off x="953" y="181"/>
                  <a:ext cx="862" cy="499"/>
                </a:xfrm>
                <a:prstGeom prst="rect">
                  <a:avLst/>
                </a:prstGeom>
                <a:blipFill rotWithShape="1">
                  <a:blip r:embed="rId14"/>
                </a:blip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70695" name="组合 70694"/>
                <p:cNvGrpSpPr/>
                <p:nvPr/>
              </p:nvGrpSpPr>
              <p:grpSpPr>
                <a:xfrm>
                  <a:off x="1694" y="21"/>
                  <a:ext cx="271" cy="91"/>
                  <a:chOff x="0" y="0"/>
                  <a:chExt cx="271" cy="136"/>
                </a:xfrm>
              </p:grpSpPr>
              <p:sp>
                <p:nvSpPr>
                  <p:cNvPr id="70696" name="矩形 70695"/>
                  <p:cNvSpPr/>
                  <p:nvPr/>
                </p:nvSpPr>
                <p:spPr>
                  <a:xfrm>
                    <a:off x="0" y="0"/>
                    <a:ext cx="46" cy="13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D4D4D"/>
                      </a:gs>
                      <a:gs pos="50000">
                        <a:srgbClr val="4D4D4D">
                          <a:gamma/>
                          <a:shade val="46275"/>
                          <a:invGamma/>
                        </a:srgbClr>
                      </a:gs>
                      <a:gs pos="100000">
                        <a:srgbClr val="4D4D4D"/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70697" name="矩形 70696"/>
                  <p:cNvSpPr/>
                  <p:nvPr/>
                </p:nvSpPr>
                <p:spPr>
                  <a:xfrm>
                    <a:off x="225" y="0"/>
                    <a:ext cx="46" cy="13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D4D4D"/>
                      </a:gs>
                      <a:gs pos="50000">
                        <a:srgbClr val="4D4D4D">
                          <a:gamma/>
                          <a:shade val="46275"/>
                          <a:invGamma/>
                        </a:srgbClr>
                      </a:gs>
                      <a:gs pos="100000">
                        <a:srgbClr val="4D4D4D"/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70698" name="组合 70697"/>
                <p:cNvGrpSpPr/>
                <p:nvPr/>
              </p:nvGrpSpPr>
              <p:grpSpPr>
                <a:xfrm>
                  <a:off x="1694" y="750"/>
                  <a:ext cx="271" cy="91"/>
                  <a:chOff x="0" y="0"/>
                  <a:chExt cx="271" cy="136"/>
                </a:xfrm>
              </p:grpSpPr>
              <p:sp>
                <p:nvSpPr>
                  <p:cNvPr id="70699" name="矩形 70698"/>
                  <p:cNvSpPr/>
                  <p:nvPr/>
                </p:nvSpPr>
                <p:spPr>
                  <a:xfrm>
                    <a:off x="0" y="0"/>
                    <a:ext cx="46" cy="13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D4D4D"/>
                      </a:gs>
                      <a:gs pos="50000">
                        <a:srgbClr val="4D4D4D">
                          <a:gamma/>
                          <a:shade val="46275"/>
                          <a:invGamma/>
                        </a:srgbClr>
                      </a:gs>
                      <a:gs pos="100000">
                        <a:srgbClr val="4D4D4D"/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70700" name="矩形 70699"/>
                  <p:cNvSpPr/>
                  <p:nvPr/>
                </p:nvSpPr>
                <p:spPr>
                  <a:xfrm>
                    <a:off x="225" y="0"/>
                    <a:ext cx="46" cy="13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D4D4D"/>
                      </a:gs>
                      <a:gs pos="50000">
                        <a:srgbClr val="4D4D4D">
                          <a:gamma/>
                          <a:shade val="46275"/>
                          <a:invGamma/>
                        </a:srgbClr>
                      </a:gs>
                      <a:gs pos="100000">
                        <a:srgbClr val="4D4D4D"/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70701" name="组合 70700"/>
                <p:cNvGrpSpPr/>
                <p:nvPr/>
              </p:nvGrpSpPr>
              <p:grpSpPr>
                <a:xfrm>
                  <a:off x="190" y="21"/>
                  <a:ext cx="271" cy="91"/>
                  <a:chOff x="0" y="0"/>
                  <a:chExt cx="271" cy="136"/>
                </a:xfrm>
              </p:grpSpPr>
              <p:sp>
                <p:nvSpPr>
                  <p:cNvPr id="70702" name="矩形 70701"/>
                  <p:cNvSpPr/>
                  <p:nvPr/>
                </p:nvSpPr>
                <p:spPr>
                  <a:xfrm>
                    <a:off x="0" y="0"/>
                    <a:ext cx="46" cy="13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D4D4D"/>
                      </a:gs>
                      <a:gs pos="50000">
                        <a:srgbClr val="4D4D4D">
                          <a:gamma/>
                          <a:shade val="46275"/>
                          <a:invGamma/>
                        </a:srgbClr>
                      </a:gs>
                      <a:gs pos="100000">
                        <a:srgbClr val="4D4D4D"/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70703" name="矩形 70702"/>
                  <p:cNvSpPr/>
                  <p:nvPr/>
                </p:nvSpPr>
                <p:spPr>
                  <a:xfrm>
                    <a:off x="225" y="0"/>
                    <a:ext cx="46" cy="13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D4D4D"/>
                      </a:gs>
                      <a:gs pos="50000">
                        <a:srgbClr val="4D4D4D">
                          <a:gamma/>
                          <a:shade val="46275"/>
                          <a:invGamma/>
                        </a:srgbClr>
                      </a:gs>
                      <a:gs pos="100000">
                        <a:srgbClr val="4D4D4D"/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70704" name="组合 70703"/>
                <p:cNvGrpSpPr/>
                <p:nvPr/>
              </p:nvGrpSpPr>
              <p:grpSpPr>
                <a:xfrm>
                  <a:off x="190" y="750"/>
                  <a:ext cx="271" cy="91"/>
                  <a:chOff x="0" y="0"/>
                  <a:chExt cx="271" cy="136"/>
                </a:xfrm>
              </p:grpSpPr>
              <p:sp>
                <p:nvSpPr>
                  <p:cNvPr id="70705" name="矩形 70704"/>
                  <p:cNvSpPr/>
                  <p:nvPr/>
                </p:nvSpPr>
                <p:spPr>
                  <a:xfrm>
                    <a:off x="0" y="0"/>
                    <a:ext cx="46" cy="13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D4D4D"/>
                      </a:gs>
                      <a:gs pos="50000">
                        <a:srgbClr val="4D4D4D">
                          <a:gamma/>
                          <a:shade val="46275"/>
                          <a:invGamma/>
                        </a:srgbClr>
                      </a:gs>
                      <a:gs pos="100000">
                        <a:srgbClr val="4D4D4D"/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70706" name="矩形 70705"/>
                  <p:cNvSpPr/>
                  <p:nvPr/>
                </p:nvSpPr>
                <p:spPr>
                  <a:xfrm>
                    <a:off x="225" y="0"/>
                    <a:ext cx="46" cy="13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D4D4D"/>
                      </a:gs>
                      <a:gs pos="50000">
                        <a:srgbClr val="4D4D4D">
                          <a:gamma/>
                          <a:shade val="46275"/>
                          <a:invGamma/>
                        </a:srgbClr>
                      </a:gs>
                      <a:gs pos="100000">
                        <a:srgbClr val="4D4D4D"/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0707" name="组合 70706"/>
              <p:cNvGrpSpPr/>
              <p:nvPr/>
            </p:nvGrpSpPr>
            <p:grpSpPr>
              <a:xfrm rot="10800000">
                <a:off x="1183" y="173"/>
                <a:ext cx="609" cy="136"/>
                <a:chOff x="0" y="0"/>
                <a:chExt cx="726" cy="136"/>
              </a:xfrm>
            </p:grpSpPr>
            <p:sp>
              <p:nvSpPr>
                <p:cNvPr id="70708" name="直接连接符 70707"/>
                <p:cNvSpPr/>
                <p:nvPr/>
              </p:nvSpPr>
              <p:spPr>
                <a:xfrm>
                  <a:off x="0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09" name="直接连接符 70708"/>
                <p:cNvSpPr/>
                <p:nvPr/>
              </p:nvSpPr>
              <p:spPr>
                <a:xfrm>
                  <a:off x="91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10" name="直接连接符 70709"/>
                <p:cNvSpPr/>
                <p:nvPr/>
              </p:nvSpPr>
              <p:spPr>
                <a:xfrm>
                  <a:off x="182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11" name="直接连接符 70710"/>
                <p:cNvSpPr/>
                <p:nvPr/>
              </p:nvSpPr>
              <p:spPr>
                <a:xfrm>
                  <a:off x="272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12" name="直接连接符 70711"/>
                <p:cNvSpPr/>
                <p:nvPr/>
              </p:nvSpPr>
              <p:spPr>
                <a:xfrm>
                  <a:off x="363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13" name="直接连接符 70712"/>
                <p:cNvSpPr/>
                <p:nvPr/>
              </p:nvSpPr>
              <p:spPr>
                <a:xfrm>
                  <a:off x="454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14" name="直接连接符 70713"/>
                <p:cNvSpPr/>
                <p:nvPr/>
              </p:nvSpPr>
              <p:spPr>
                <a:xfrm>
                  <a:off x="544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15" name="直接连接符 70714"/>
                <p:cNvSpPr/>
                <p:nvPr/>
              </p:nvSpPr>
              <p:spPr>
                <a:xfrm>
                  <a:off x="635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16" name="直接连接符 70715"/>
                <p:cNvSpPr/>
                <p:nvPr/>
              </p:nvSpPr>
              <p:spPr>
                <a:xfrm>
                  <a:off x="726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  <p:grpSp>
            <p:nvGrpSpPr>
              <p:cNvPr id="70717" name="组合 70716"/>
              <p:cNvGrpSpPr/>
              <p:nvPr/>
            </p:nvGrpSpPr>
            <p:grpSpPr>
              <a:xfrm>
                <a:off x="1769" y="248"/>
                <a:ext cx="115" cy="363"/>
                <a:chOff x="0" y="0"/>
                <a:chExt cx="137" cy="363"/>
              </a:xfrm>
            </p:grpSpPr>
            <p:sp>
              <p:nvSpPr>
                <p:cNvPr id="70718" name="直接连接符 70717"/>
                <p:cNvSpPr/>
                <p:nvPr/>
              </p:nvSpPr>
              <p:spPr>
                <a:xfrm rot="16200000">
                  <a:off x="69" y="295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19" name="直接连接符 70718"/>
                <p:cNvSpPr/>
                <p:nvPr/>
              </p:nvSpPr>
              <p:spPr>
                <a:xfrm rot="16200000">
                  <a:off x="68" y="204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20" name="直接连接符 70719"/>
                <p:cNvSpPr/>
                <p:nvPr/>
              </p:nvSpPr>
              <p:spPr>
                <a:xfrm rot="16200000">
                  <a:off x="68" y="114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21" name="直接连接符 70720"/>
                <p:cNvSpPr/>
                <p:nvPr/>
              </p:nvSpPr>
              <p:spPr>
                <a:xfrm rot="16200000">
                  <a:off x="68" y="23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22" name="直接连接符 70721"/>
                <p:cNvSpPr/>
                <p:nvPr/>
              </p:nvSpPr>
              <p:spPr>
                <a:xfrm rot="16200000">
                  <a:off x="68" y="-68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  <p:grpSp>
            <p:nvGrpSpPr>
              <p:cNvPr id="70723" name="组合 70722"/>
              <p:cNvGrpSpPr/>
              <p:nvPr/>
            </p:nvGrpSpPr>
            <p:grpSpPr>
              <a:xfrm>
                <a:off x="1185" y="539"/>
                <a:ext cx="608" cy="136"/>
                <a:chOff x="0" y="0"/>
                <a:chExt cx="726" cy="136"/>
              </a:xfrm>
            </p:grpSpPr>
            <p:sp>
              <p:nvSpPr>
                <p:cNvPr id="70724" name="直接连接符 70723"/>
                <p:cNvSpPr/>
                <p:nvPr/>
              </p:nvSpPr>
              <p:spPr>
                <a:xfrm>
                  <a:off x="0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25" name="直接连接符 70724"/>
                <p:cNvSpPr/>
                <p:nvPr/>
              </p:nvSpPr>
              <p:spPr>
                <a:xfrm>
                  <a:off x="91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26" name="直接连接符 70725"/>
                <p:cNvSpPr/>
                <p:nvPr/>
              </p:nvSpPr>
              <p:spPr>
                <a:xfrm>
                  <a:off x="182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27" name="直接连接符 70726"/>
                <p:cNvSpPr/>
                <p:nvPr/>
              </p:nvSpPr>
              <p:spPr>
                <a:xfrm>
                  <a:off x="272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28" name="直接连接符 70727"/>
                <p:cNvSpPr/>
                <p:nvPr/>
              </p:nvSpPr>
              <p:spPr>
                <a:xfrm>
                  <a:off x="363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29" name="直接连接符 70728"/>
                <p:cNvSpPr/>
                <p:nvPr/>
              </p:nvSpPr>
              <p:spPr>
                <a:xfrm>
                  <a:off x="454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30" name="直接连接符 70729"/>
                <p:cNvSpPr/>
                <p:nvPr/>
              </p:nvSpPr>
              <p:spPr>
                <a:xfrm>
                  <a:off x="544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31" name="直接连接符 70730"/>
                <p:cNvSpPr/>
                <p:nvPr/>
              </p:nvSpPr>
              <p:spPr>
                <a:xfrm>
                  <a:off x="635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70732" name="直接连接符 70731"/>
                <p:cNvSpPr/>
                <p:nvPr/>
              </p:nvSpPr>
              <p:spPr>
                <a:xfrm>
                  <a:off x="726" y="0"/>
                  <a:ext cx="0" cy="1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  <p:sp>
            <p:nvSpPr>
              <p:cNvPr id="70733" name="直接连接符 70732"/>
              <p:cNvSpPr/>
              <p:nvPr/>
            </p:nvSpPr>
            <p:spPr>
              <a:xfrm>
                <a:off x="1447" y="136"/>
                <a:ext cx="0" cy="59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stealth" w="med" len="lg"/>
                <a:tailEnd type="stealth" w="med" len="lg"/>
              </a:ln>
            </p:spPr>
          </p:sp>
          <p:graphicFrame>
            <p:nvGraphicFramePr>
              <p:cNvPr id="70734" name="对象 70733"/>
              <p:cNvGraphicFramePr>
                <a:graphicFrameLocks noChangeAspect="1"/>
              </p:cNvGraphicFramePr>
              <p:nvPr/>
            </p:nvGraphicFramePr>
            <p:xfrm>
              <a:off x="1420" y="272"/>
              <a:ext cx="160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26" name="" r:id="rId15" imgW="165735" imgH="165735" progId="Equation.3">
                      <p:embed/>
                    </p:oleObj>
                  </mc:Choice>
                  <mc:Fallback>
                    <p:oleObj name="" r:id="rId15" imgW="165735" imgH="165735" progId="Equation.3">
                      <p:embed/>
                      <p:pic>
                        <p:nvPicPr>
                          <p:cNvPr id="0" name="图片 3325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1420" y="272"/>
                            <a:ext cx="160" cy="20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735" name="对象 70734"/>
              <p:cNvGraphicFramePr>
                <a:graphicFrameLocks noChangeAspect="1"/>
              </p:cNvGraphicFramePr>
              <p:nvPr/>
            </p:nvGraphicFramePr>
            <p:xfrm>
              <a:off x="1191" y="317"/>
              <a:ext cx="148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27" name="" r:id="rId17" imgW="153035" imgH="165735" progId="Equation.3">
                      <p:embed/>
                    </p:oleObj>
                  </mc:Choice>
                  <mc:Fallback>
                    <p:oleObj name="" r:id="rId17" imgW="153035" imgH="165735" progId="Equation.3">
                      <p:embed/>
                      <p:pic>
                        <p:nvPicPr>
                          <p:cNvPr id="0" name="图片 3326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1191" y="317"/>
                            <a:ext cx="148" cy="20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0736" name="直接连接符 70735"/>
              <p:cNvSpPr/>
              <p:nvPr/>
            </p:nvSpPr>
            <p:spPr>
              <a:xfrm>
                <a:off x="0" y="408"/>
                <a:ext cx="362" cy="0"/>
              </a:xfrm>
              <a:prstGeom prst="line">
                <a:avLst/>
              </a:prstGeom>
              <a:ln w="9525">
                <a:noFill/>
              </a:ln>
            </p:spPr>
          </p:sp>
          <p:graphicFrame>
            <p:nvGraphicFramePr>
              <p:cNvPr id="70737" name="对象 70736"/>
              <p:cNvGraphicFramePr>
                <a:graphicFrameLocks noChangeAspect="1"/>
              </p:cNvGraphicFramePr>
              <p:nvPr/>
            </p:nvGraphicFramePr>
            <p:xfrm>
              <a:off x="84" y="406"/>
              <a:ext cx="110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28" name="" r:id="rId19" imgW="114300" imgH="215900" progId="Equation.3">
                      <p:embed/>
                    </p:oleObj>
                  </mc:Choice>
                  <mc:Fallback>
                    <p:oleObj name="" r:id="rId19" imgW="114300" imgH="215900" progId="Equation.3">
                      <p:embed/>
                      <p:pic>
                        <p:nvPicPr>
                          <p:cNvPr id="0" name="图片 3327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84" y="406"/>
                            <a:ext cx="110" cy="26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0738" name="组合 70737"/>
            <p:cNvGrpSpPr/>
            <p:nvPr/>
          </p:nvGrpSpPr>
          <p:grpSpPr>
            <a:xfrm>
              <a:off x="785" y="907"/>
              <a:ext cx="1112" cy="1055"/>
              <a:chOff x="0" y="0"/>
              <a:chExt cx="1339" cy="1270"/>
            </a:xfrm>
          </p:grpSpPr>
          <p:sp>
            <p:nvSpPr>
              <p:cNvPr id="70739" name="椭圆 70738"/>
              <p:cNvSpPr/>
              <p:nvPr/>
            </p:nvSpPr>
            <p:spPr>
              <a:xfrm>
                <a:off x="115" y="91"/>
                <a:ext cx="1088" cy="1088"/>
              </a:xfrm>
              <a:prstGeom prst="ellipse">
                <a:avLst/>
              </a:prstGeom>
              <a:gradFill rotWithShape="1">
                <a:gsLst>
                  <a:gs pos="0">
                    <a:srgbClr val="777777">
                      <a:gamma/>
                      <a:shade val="46275"/>
                      <a:invGamma/>
                    </a:srgbClr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0740" name="直接连接符 70739"/>
              <p:cNvSpPr/>
              <p:nvPr/>
            </p:nvSpPr>
            <p:spPr>
              <a:xfrm>
                <a:off x="659" y="0"/>
                <a:ext cx="0" cy="127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70741" name="直接连接符 70740"/>
              <p:cNvSpPr/>
              <p:nvPr/>
            </p:nvSpPr>
            <p:spPr>
              <a:xfrm>
                <a:off x="0" y="635"/>
                <a:ext cx="1339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70742" name="六边形 70741"/>
              <p:cNvSpPr/>
              <p:nvPr/>
            </p:nvSpPr>
            <p:spPr>
              <a:xfrm>
                <a:off x="614" y="136"/>
                <a:ext cx="136" cy="117"/>
              </a:xfrm>
              <a:prstGeom prst="hexagon">
                <a:avLst>
                  <a:gd name="adj" fmla="val 29059"/>
                  <a:gd name="vf" fmla="val 115470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rgbClr val="4D4D4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0743" name="六边形 70742"/>
              <p:cNvSpPr/>
              <p:nvPr/>
            </p:nvSpPr>
            <p:spPr>
              <a:xfrm>
                <a:off x="568" y="1043"/>
                <a:ext cx="136" cy="117"/>
              </a:xfrm>
              <a:prstGeom prst="hexagon">
                <a:avLst>
                  <a:gd name="adj" fmla="val 29059"/>
                  <a:gd name="vf" fmla="val 115470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rgbClr val="4D4D4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0744" name="六边形 70743"/>
              <p:cNvSpPr/>
              <p:nvPr/>
            </p:nvSpPr>
            <p:spPr>
              <a:xfrm>
                <a:off x="1003" y="814"/>
                <a:ext cx="136" cy="117"/>
              </a:xfrm>
              <a:prstGeom prst="hexagon">
                <a:avLst>
                  <a:gd name="adj" fmla="val 29059"/>
                  <a:gd name="vf" fmla="val 115470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rgbClr val="4D4D4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0745" name="六边形 70744"/>
              <p:cNvSpPr/>
              <p:nvPr/>
            </p:nvSpPr>
            <p:spPr>
              <a:xfrm>
                <a:off x="1000" y="342"/>
                <a:ext cx="136" cy="117"/>
              </a:xfrm>
              <a:prstGeom prst="hexagon">
                <a:avLst>
                  <a:gd name="adj" fmla="val 29059"/>
                  <a:gd name="vf" fmla="val 115470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rgbClr val="4D4D4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0746" name="六边形 70745"/>
              <p:cNvSpPr/>
              <p:nvPr/>
            </p:nvSpPr>
            <p:spPr>
              <a:xfrm>
                <a:off x="197" y="331"/>
                <a:ext cx="136" cy="117"/>
              </a:xfrm>
              <a:prstGeom prst="hexagon">
                <a:avLst>
                  <a:gd name="adj" fmla="val 29059"/>
                  <a:gd name="vf" fmla="val 115470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rgbClr val="4D4D4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0747" name="六边形 70746"/>
              <p:cNvSpPr/>
              <p:nvPr/>
            </p:nvSpPr>
            <p:spPr>
              <a:xfrm>
                <a:off x="195" y="830"/>
                <a:ext cx="136" cy="117"/>
              </a:xfrm>
              <a:prstGeom prst="hexagon">
                <a:avLst>
                  <a:gd name="adj" fmla="val 29059"/>
                  <a:gd name="vf" fmla="val 115470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rgbClr val="4D4D4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70748" name="动作按钮: 第一张 70747">
            <a:hlinkClick r:id="rId21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70664" grpId="0"/>
      <p:bldP spid="70665" grpId="0"/>
      <p:bldP spid="70670" grpId="0"/>
      <p:bldP spid="7067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动作按钮: 后退或前一项 71681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683" name="动作按钮: 前进或下一项 71682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684" name="文本框 71683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2.7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失效、安全因数和强度计算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685" name="文本框 71684"/>
          <p:cNvSpPr txBox="1"/>
          <p:nvPr/>
        </p:nvSpPr>
        <p:spPr>
          <a:xfrm>
            <a:off x="762000" y="990600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例题</a:t>
            </a:r>
            <a:r>
              <a:rPr lang="en-US" altLang="zh-CN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2.5</a:t>
            </a:r>
            <a:endParaRPr lang="en-US" altLang="zh-CN" sz="2400" b="1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686" name="图片 71685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447925" cy="2170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7" name="文本框 71686"/>
          <p:cNvSpPr txBox="1"/>
          <p:nvPr/>
        </p:nvSpPr>
        <p:spPr>
          <a:xfrm>
            <a:off x="3048000" y="990600"/>
            <a:ext cx="584358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400" b="1" i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50×50×5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的等边角钢，</a:t>
            </a:r>
            <a:r>
              <a:rPr lang="en-US" altLang="zh-CN" sz="2400" b="1" i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号槽钢，〔</a:t>
            </a:r>
            <a:r>
              <a:rPr lang="en-US" altLang="zh-CN" sz="2400" b="1" i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σ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〕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=120MPa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。确定许可载荷</a:t>
            </a:r>
            <a:r>
              <a:rPr lang="en-US" altLang="zh-CN" sz="2400" b="1" i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1688" name="对象 71687"/>
          <p:cNvGraphicFramePr>
            <a:graphicFrameLocks noChangeAspect="1"/>
          </p:cNvGraphicFramePr>
          <p:nvPr/>
        </p:nvGraphicFramePr>
        <p:xfrm>
          <a:off x="4500563" y="3657600"/>
          <a:ext cx="23050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" r:id="rId3" imgW="1258570" imgH="228600" progId="Equation.3">
                  <p:embed/>
                </p:oleObj>
              </mc:Choice>
              <mc:Fallback>
                <p:oleObj name="" r:id="rId3" imgW="1258570" imgH="228600" progId="Equation.3">
                  <p:embed/>
                  <p:pic>
                    <p:nvPicPr>
                      <p:cNvPr id="0" name="图片 33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0563" y="3657600"/>
                        <a:ext cx="2305050" cy="41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9" name="文本框 71688"/>
          <p:cNvSpPr txBox="1"/>
          <p:nvPr/>
        </p:nvSpPr>
        <p:spPr>
          <a:xfrm>
            <a:off x="3167063" y="1828800"/>
            <a:ext cx="5976937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、计算轴力（设斜杆为</a:t>
            </a: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杆，水平杆为</a:t>
            </a: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杆）用截面法取节点</a:t>
            </a: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为研究对象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1690" name="对象 71689"/>
          <p:cNvGraphicFramePr>
            <a:graphicFrameLocks noChangeAspect="1"/>
          </p:cNvGraphicFramePr>
          <p:nvPr/>
        </p:nvGraphicFramePr>
        <p:xfrm>
          <a:off x="4500563" y="4019550"/>
          <a:ext cx="30003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" name="" r:id="rId5" imgW="1598930" imgH="254000" progId="Equation.3">
                  <p:embed/>
                </p:oleObj>
              </mc:Choice>
              <mc:Fallback>
                <p:oleObj name="" r:id="rId5" imgW="1598930" imgH="254000" progId="Equation.3">
                  <p:embed/>
                  <p:pic>
                    <p:nvPicPr>
                      <p:cNvPr id="0" name="图片 33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0563" y="4019550"/>
                        <a:ext cx="3000375" cy="476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1" name="对象 71690"/>
          <p:cNvGraphicFramePr>
            <a:graphicFrameLocks noChangeAspect="1"/>
          </p:cNvGraphicFramePr>
          <p:nvPr/>
        </p:nvGraphicFramePr>
        <p:xfrm>
          <a:off x="3733800" y="3168650"/>
          <a:ext cx="1173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" name="" r:id="rId7" imgW="609600" imgH="254000" progId="Equation.3">
                  <p:embed/>
                </p:oleObj>
              </mc:Choice>
              <mc:Fallback>
                <p:oleObj name="" r:id="rId7" imgW="609600" imgH="254000" progId="Equation.3">
                  <p:embed/>
                  <p:pic>
                    <p:nvPicPr>
                      <p:cNvPr id="0" name="图片 333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3168650"/>
                        <a:ext cx="1173163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对象 71691"/>
          <p:cNvGraphicFramePr>
            <a:graphicFrameLocks noChangeAspect="1"/>
          </p:cNvGraphicFramePr>
          <p:nvPr/>
        </p:nvGraphicFramePr>
        <p:xfrm>
          <a:off x="3733800" y="2667000"/>
          <a:ext cx="1173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name="" r:id="rId9" imgW="609600" imgH="254000" progId="Equation.3">
                  <p:embed/>
                </p:oleObj>
              </mc:Choice>
              <mc:Fallback>
                <p:oleObj name="" r:id="rId9" imgW="609600" imgH="254000" progId="Equation.3">
                  <p:embed/>
                  <p:pic>
                    <p:nvPicPr>
                      <p:cNvPr id="0" name="图片 333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33800" y="2667000"/>
                        <a:ext cx="1173163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对象 71692"/>
          <p:cNvGraphicFramePr>
            <a:graphicFrameLocks noChangeAspect="1"/>
          </p:cNvGraphicFramePr>
          <p:nvPr/>
        </p:nvGraphicFramePr>
        <p:xfrm>
          <a:off x="5257800" y="2667000"/>
          <a:ext cx="22971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" name="" r:id="rId11" imgW="1195070" imgH="228600" progId="Equation.3">
                  <p:embed/>
                </p:oleObj>
              </mc:Choice>
              <mc:Fallback>
                <p:oleObj name="" r:id="rId11" imgW="1195070" imgH="228600" progId="Equation.3">
                  <p:embed/>
                  <p:pic>
                    <p:nvPicPr>
                      <p:cNvPr id="0" name="图片 333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57800" y="2667000"/>
                        <a:ext cx="2297113" cy="438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4" name="对象 71693"/>
          <p:cNvGraphicFramePr>
            <a:graphicFrameLocks noChangeAspect="1"/>
          </p:cNvGraphicFramePr>
          <p:nvPr/>
        </p:nvGraphicFramePr>
        <p:xfrm>
          <a:off x="5257800" y="3200400"/>
          <a:ext cx="2028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" name="" r:id="rId13" imgW="1054735" imgH="228600" progId="Equation.3">
                  <p:embed/>
                </p:oleObj>
              </mc:Choice>
              <mc:Fallback>
                <p:oleObj name="" r:id="rId13" imgW="1054735" imgH="228600" progId="Equation.3">
                  <p:embed/>
                  <p:pic>
                    <p:nvPicPr>
                      <p:cNvPr id="0" name="图片 333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57800" y="3200400"/>
                        <a:ext cx="2028825" cy="438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5" name="文本框 71694"/>
          <p:cNvSpPr txBox="1"/>
          <p:nvPr/>
        </p:nvSpPr>
        <p:spPr>
          <a:xfrm>
            <a:off x="3563938" y="4495800"/>
            <a:ext cx="51117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、根据斜杆的强度，求许可载荷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1696" name="对象 71695"/>
          <p:cNvGraphicFramePr>
            <a:graphicFrameLocks noChangeAspect="1"/>
          </p:cNvGraphicFramePr>
          <p:nvPr/>
        </p:nvGraphicFramePr>
        <p:xfrm>
          <a:off x="3576638" y="5410200"/>
          <a:ext cx="465296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" name="" r:id="rId15" imgW="2538730" imgH="635000" progId="Equation.3">
                  <p:embed/>
                </p:oleObj>
              </mc:Choice>
              <mc:Fallback>
                <p:oleObj name="" r:id="rId15" imgW="2538730" imgH="635000" progId="Equation.3">
                  <p:embed/>
                  <p:pic>
                    <p:nvPicPr>
                      <p:cNvPr id="0" name="图片 333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76638" y="5410200"/>
                        <a:ext cx="4652962" cy="1165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697" name="组合 71696"/>
          <p:cNvGrpSpPr/>
          <p:nvPr/>
        </p:nvGrpSpPr>
        <p:grpSpPr>
          <a:xfrm>
            <a:off x="533400" y="3581400"/>
            <a:ext cx="2824163" cy="2160588"/>
            <a:chOff x="0" y="0"/>
            <a:chExt cx="1779" cy="1361"/>
          </a:xfrm>
        </p:grpSpPr>
        <p:grpSp>
          <p:nvGrpSpPr>
            <p:cNvPr id="71698" name="组合 71697"/>
            <p:cNvGrpSpPr/>
            <p:nvPr/>
          </p:nvGrpSpPr>
          <p:grpSpPr>
            <a:xfrm>
              <a:off x="0" y="0"/>
              <a:ext cx="1779" cy="1361"/>
              <a:chOff x="0" y="0"/>
              <a:chExt cx="1779" cy="1361"/>
            </a:xfrm>
          </p:grpSpPr>
          <p:sp>
            <p:nvSpPr>
              <p:cNvPr id="71699" name="文本框 71698"/>
              <p:cNvSpPr txBox="1"/>
              <p:nvPr/>
            </p:nvSpPr>
            <p:spPr>
              <a:xfrm>
                <a:off x="1424" y="0"/>
                <a:ext cx="355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endParaRPr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71700" name="组合 71699"/>
              <p:cNvGrpSpPr/>
              <p:nvPr/>
            </p:nvGrpSpPr>
            <p:grpSpPr>
              <a:xfrm>
                <a:off x="801" y="665"/>
                <a:ext cx="307" cy="179"/>
                <a:chOff x="0" y="0"/>
                <a:chExt cx="307" cy="179"/>
              </a:xfrm>
            </p:grpSpPr>
            <p:sp>
              <p:nvSpPr>
                <p:cNvPr id="71701" name="圆柱形 71700"/>
                <p:cNvSpPr/>
                <p:nvPr/>
              </p:nvSpPr>
              <p:spPr>
                <a:xfrm rot="5400000">
                  <a:off x="109" y="8"/>
                  <a:ext cx="68" cy="269"/>
                </a:xfrm>
                <a:prstGeom prst="can">
                  <a:avLst>
                    <a:gd name="adj" fmla="val 11718"/>
                  </a:avLst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777777">
                        <a:gamma/>
                        <a:shade val="46275"/>
                        <a:invGamma/>
                      </a:srgbClr>
                    </a:gs>
                    <a:gs pos="100000">
                      <a:srgbClr val="777777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702" name="圆柱形 71701"/>
                <p:cNvSpPr/>
                <p:nvPr/>
              </p:nvSpPr>
              <p:spPr>
                <a:xfrm rot="7885420">
                  <a:off x="117" y="-119"/>
                  <a:ext cx="57" cy="296"/>
                </a:xfrm>
                <a:prstGeom prst="can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777777">
                        <a:gamma/>
                        <a:shade val="46275"/>
                        <a:invGamma/>
                      </a:srgbClr>
                    </a:gs>
                    <a:gs pos="100000">
                      <a:srgbClr val="777777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703" name="椭圆 71702"/>
                <p:cNvSpPr/>
                <p:nvPr/>
              </p:nvSpPr>
              <p:spPr>
                <a:xfrm>
                  <a:off x="217" y="89"/>
                  <a:ext cx="90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77777"/>
                    </a:gs>
                    <a:gs pos="100000">
                      <a:srgbClr val="777777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71704" name="文本框 71703"/>
              <p:cNvSpPr txBox="1"/>
              <p:nvPr/>
            </p:nvSpPr>
            <p:spPr>
              <a:xfrm>
                <a:off x="1073" y="528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  <a:endPara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1705" name="直接连接符 71704"/>
              <p:cNvSpPr/>
              <p:nvPr/>
            </p:nvSpPr>
            <p:spPr>
              <a:xfrm>
                <a:off x="1071" y="825"/>
                <a:ext cx="0" cy="499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71706" name="文本框 71705"/>
              <p:cNvSpPr txBox="1"/>
              <p:nvPr/>
            </p:nvSpPr>
            <p:spPr>
              <a:xfrm>
                <a:off x="1055" y="1073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1707" name="直接连接符 71706"/>
              <p:cNvSpPr/>
              <p:nvPr/>
            </p:nvSpPr>
            <p:spPr>
              <a:xfrm flipH="1">
                <a:off x="366" y="808"/>
                <a:ext cx="454" cy="0"/>
              </a:xfrm>
              <a:prstGeom prst="line">
                <a:avLst/>
              </a:prstGeom>
              <a:ln w="38100" cap="flat" cmpd="sng">
                <a:solidFill>
                  <a:srgbClr val="008000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71708" name="直接连接符 71707"/>
              <p:cNvSpPr/>
              <p:nvPr/>
            </p:nvSpPr>
            <p:spPr>
              <a:xfrm flipH="1" flipV="1">
                <a:off x="520" y="327"/>
                <a:ext cx="318" cy="272"/>
              </a:xfrm>
              <a:prstGeom prst="line">
                <a:avLst/>
              </a:prstGeom>
              <a:ln w="38100" cap="flat" cmpd="sng">
                <a:solidFill>
                  <a:srgbClr val="008000"/>
                </a:solidFill>
                <a:prstDash val="solid"/>
                <a:headEnd type="none" w="med" len="med"/>
                <a:tailEnd type="stealth" w="med" len="lg"/>
              </a:ln>
            </p:spPr>
          </p:sp>
          <p:graphicFrame>
            <p:nvGraphicFramePr>
              <p:cNvPr id="71709" name="对象 71708"/>
              <p:cNvGraphicFramePr>
                <a:graphicFrameLocks noChangeAspect="1"/>
              </p:cNvGraphicFramePr>
              <p:nvPr/>
            </p:nvGraphicFramePr>
            <p:xfrm>
              <a:off x="158" y="105"/>
              <a:ext cx="363" cy="3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36" name="" r:id="rId17" imgW="241935" imgH="229235" progId="Equation.3">
                      <p:embed/>
                    </p:oleObj>
                  </mc:Choice>
                  <mc:Fallback>
                    <p:oleObj name="" r:id="rId17" imgW="241935" imgH="229235" progId="Equation.3">
                      <p:embed/>
                      <p:pic>
                        <p:nvPicPr>
                          <p:cNvPr id="0" name="图片 3335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158" y="105"/>
                            <a:ext cx="363" cy="34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10" name="对象 71709"/>
              <p:cNvGraphicFramePr>
                <a:graphicFrameLocks noChangeAspect="1"/>
              </p:cNvGraphicFramePr>
              <p:nvPr/>
            </p:nvGraphicFramePr>
            <p:xfrm>
              <a:off x="0" y="626"/>
              <a:ext cx="384" cy="3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37" name="" r:id="rId19" imgW="267335" imgH="228600" progId="Equation.3">
                      <p:embed/>
                    </p:oleObj>
                  </mc:Choice>
                  <mc:Fallback>
                    <p:oleObj name="" r:id="rId19" imgW="267335" imgH="228600" progId="Equation.3">
                      <p:embed/>
                      <p:pic>
                        <p:nvPicPr>
                          <p:cNvPr id="0" name="图片 3336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0" y="626"/>
                            <a:ext cx="384" cy="32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711" name="直接连接符 71710"/>
              <p:cNvSpPr/>
              <p:nvPr/>
            </p:nvSpPr>
            <p:spPr>
              <a:xfrm>
                <a:off x="1065" y="799"/>
                <a:ext cx="40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71712" name="直接连接符 71711"/>
              <p:cNvSpPr/>
              <p:nvPr/>
            </p:nvSpPr>
            <p:spPr>
              <a:xfrm flipV="1">
                <a:off x="1065" y="371"/>
                <a:ext cx="0" cy="40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lg"/>
              </a:ln>
            </p:spPr>
          </p:sp>
          <p:graphicFrame>
            <p:nvGraphicFramePr>
              <p:cNvPr id="71713" name="对象 71712"/>
              <p:cNvGraphicFramePr>
                <a:graphicFrameLocks noChangeAspect="1"/>
              </p:cNvGraphicFramePr>
              <p:nvPr/>
            </p:nvGraphicFramePr>
            <p:xfrm>
              <a:off x="1451" y="701"/>
              <a:ext cx="191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38" name="" r:id="rId21" imgW="127000" imgH="139700" progId="Equation.3">
                      <p:embed/>
                    </p:oleObj>
                  </mc:Choice>
                  <mc:Fallback>
                    <p:oleObj name="" r:id="rId21" imgW="127000" imgH="139700" progId="Equation.3">
                      <p:embed/>
                      <p:pic>
                        <p:nvPicPr>
                          <p:cNvPr id="0" name="图片 3337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1451" y="701"/>
                            <a:ext cx="191" cy="20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14" name="对象 71713"/>
              <p:cNvGraphicFramePr>
                <a:graphicFrameLocks noChangeAspect="1"/>
              </p:cNvGraphicFramePr>
              <p:nvPr/>
            </p:nvGraphicFramePr>
            <p:xfrm>
              <a:off x="1101" y="208"/>
              <a:ext cx="210" cy="2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39" name="" r:id="rId23" imgW="139700" imgH="165735" progId="Equation.3">
                      <p:embed/>
                    </p:oleObj>
                  </mc:Choice>
                  <mc:Fallback>
                    <p:oleObj name="" r:id="rId23" imgW="139700" imgH="165735" progId="Equation.3">
                      <p:embed/>
                      <p:pic>
                        <p:nvPicPr>
                          <p:cNvPr id="0" name="图片 3338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1101" y="208"/>
                            <a:ext cx="210" cy="24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1715" name="文本框 71714"/>
            <p:cNvSpPr txBox="1"/>
            <p:nvPr/>
          </p:nvSpPr>
          <p:spPr>
            <a:xfrm>
              <a:off x="467" y="544"/>
              <a:ext cx="63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α</a:t>
              </a:r>
              <a:endPara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1716" name="文本框 71715"/>
          <p:cNvSpPr txBox="1"/>
          <p:nvPr/>
        </p:nvSpPr>
        <p:spPr>
          <a:xfrm>
            <a:off x="3563938" y="4953000"/>
            <a:ext cx="5580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查表得斜杆</a:t>
            </a:r>
            <a:r>
              <a:rPr lang="en-US" altLang="zh-CN" sz="2400" b="1" i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的面积为</a:t>
            </a:r>
            <a:r>
              <a:rPr lang="en-US" altLang="zh-CN" sz="2400" b="1" i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2400" b="1" baseline="-2500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=2×4.8cm</a:t>
            </a:r>
            <a:r>
              <a:rPr lang="en-US" altLang="zh-CN" sz="2400" b="1" baseline="3000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1717" name="对象 71716"/>
          <p:cNvGraphicFramePr>
            <a:graphicFrameLocks noChangeAspect="1"/>
          </p:cNvGraphicFramePr>
          <p:nvPr/>
        </p:nvGraphicFramePr>
        <p:xfrm>
          <a:off x="263525" y="5791200"/>
          <a:ext cx="2717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" name="" r:id="rId25" imgW="1270000" imgH="254000" progId="Equation.DSMT4">
                  <p:embed/>
                </p:oleObj>
              </mc:Choice>
              <mc:Fallback>
                <p:oleObj name="" r:id="rId25" imgW="1270000" imgH="254000" progId="Equation.DSMT4">
                  <p:embed/>
                  <p:pic>
                    <p:nvPicPr>
                      <p:cNvPr id="0" name="图片 3339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63525" y="5791200"/>
                        <a:ext cx="2717800" cy="546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8" name="动作按钮: 第一张 71717">
            <a:hlinkClick r:id="rId27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89" grpId="0"/>
      <p:bldP spid="71695" grpId="0"/>
      <p:bldP spid="717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动作按钮: 后退或前一项 72705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2707" name="动作按钮: 前进或下一项 72706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2708" name="文本框 72707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2.7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失效、安全因数和强度计算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2709" name="图片 72708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341438"/>
            <a:ext cx="2447925" cy="21701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2710" name="对象 72709"/>
          <p:cNvGraphicFramePr>
            <a:graphicFrameLocks noChangeAspect="1"/>
          </p:cNvGraphicFramePr>
          <p:nvPr/>
        </p:nvGraphicFramePr>
        <p:xfrm>
          <a:off x="4191000" y="2286000"/>
          <a:ext cx="30956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" name="" r:id="rId3" imgW="1598930" imgH="254000" progId="Equation.3">
                  <p:embed/>
                </p:oleObj>
              </mc:Choice>
              <mc:Fallback>
                <p:oleObj name="" r:id="rId3" imgW="1598930" imgH="254000" progId="Equation.3">
                  <p:embed/>
                  <p:pic>
                    <p:nvPicPr>
                      <p:cNvPr id="0" name="图片 33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286000"/>
                        <a:ext cx="3095625" cy="492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文本框 72710"/>
          <p:cNvSpPr txBox="1"/>
          <p:nvPr/>
        </p:nvSpPr>
        <p:spPr>
          <a:xfrm>
            <a:off x="3419475" y="1066800"/>
            <a:ext cx="53292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、根据水平杆的强度，求许可载荷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2712" name="对象 72711"/>
          <p:cNvGraphicFramePr>
            <a:graphicFrameLocks noChangeAspect="1"/>
          </p:cNvGraphicFramePr>
          <p:nvPr/>
        </p:nvGraphicFramePr>
        <p:xfrm>
          <a:off x="3200400" y="3581400"/>
          <a:ext cx="5630863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" name="" r:id="rId5" imgW="3072130" imgH="660400" progId="Equation.3">
                  <p:embed/>
                </p:oleObj>
              </mc:Choice>
              <mc:Fallback>
                <p:oleObj name="" r:id="rId5" imgW="3072130" imgH="660400" progId="Equation.3">
                  <p:embed/>
                  <p:pic>
                    <p:nvPicPr>
                      <p:cNvPr id="0" name="图片 33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3581400"/>
                        <a:ext cx="5630863" cy="1211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713" name="组合 72712"/>
          <p:cNvGrpSpPr/>
          <p:nvPr/>
        </p:nvGrpSpPr>
        <p:grpSpPr>
          <a:xfrm>
            <a:off x="381000" y="3733800"/>
            <a:ext cx="2824163" cy="2160588"/>
            <a:chOff x="0" y="0"/>
            <a:chExt cx="1779" cy="1361"/>
          </a:xfrm>
        </p:grpSpPr>
        <p:grpSp>
          <p:nvGrpSpPr>
            <p:cNvPr id="72714" name="组合 72713"/>
            <p:cNvGrpSpPr/>
            <p:nvPr/>
          </p:nvGrpSpPr>
          <p:grpSpPr>
            <a:xfrm>
              <a:off x="0" y="0"/>
              <a:ext cx="1779" cy="1361"/>
              <a:chOff x="0" y="0"/>
              <a:chExt cx="1779" cy="1361"/>
            </a:xfrm>
          </p:grpSpPr>
          <p:sp>
            <p:nvSpPr>
              <p:cNvPr id="72715" name="文本框 72714"/>
              <p:cNvSpPr txBox="1"/>
              <p:nvPr/>
            </p:nvSpPr>
            <p:spPr>
              <a:xfrm>
                <a:off x="1424" y="0"/>
                <a:ext cx="355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endParaRPr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72716" name="组合 72715"/>
              <p:cNvGrpSpPr/>
              <p:nvPr/>
            </p:nvGrpSpPr>
            <p:grpSpPr>
              <a:xfrm>
                <a:off x="801" y="665"/>
                <a:ext cx="307" cy="179"/>
                <a:chOff x="0" y="0"/>
                <a:chExt cx="307" cy="179"/>
              </a:xfrm>
            </p:grpSpPr>
            <p:sp>
              <p:nvSpPr>
                <p:cNvPr id="72717" name="圆柱形 72716"/>
                <p:cNvSpPr/>
                <p:nvPr/>
              </p:nvSpPr>
              <p:spPr>
                <a:xfrm rot="5400000">
                  <a:off x="109" y="8"/>
                  <a:ext cx="68" cy="269"/>
                </a:xfrm>
                <a:prstGeom prst="can">
                  <a:avLst>
                    <a:gd name="adj" fmla="val 11718"/>
                  </a:avLst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777777">
                        <a:gamma/>
                        <a:shade val="46275"/>
                        <a:invGamma/>
                      </a:srgbClr>
                    </a:gs>
                    <a:gs pos="100000">
                      <a:srgbClr val="777777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718" name="圆柱形 72717"/>
                <p:cNvSpPr/>
                <p:nvPr/>
              </p:nvSpPr>
              <p:spPr>
                <a:xfrm rot="7885420">
                  <a:off x="117" y="-119"/>
                  <a:ext cx="57" cy="296"/>
                </a:xfrm>
                <a:prstGeom prst="can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777777">
                        <a:gamma/>
                        <a:shade val="46275"/>
                        <a:invGamma/>
                      </a:srgbClr>
                    </a:gs>
                    <a:gs pos="100000">
                      <a:srgbClr val="777777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719" name="椭圆 72718"/>
                <p:cNvSpPr/>
                <p:nvPr/>
              </p:nvSpPr>
              <p:spPr>
                <a:xfrm>
                  <a:off x="217" y="89"/>
                  <a:ext cx="90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77777"/>
                    </a:gs>
                    <a:gs pos="100000">
                      <a:srgbClr val="777777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72720" name="文本框 72719"/>
              <p:cNvSpPr txBox="1"/>
              <p:nvPr/>
            </p:nvSpPr>
            <p:spPr>
              <a:xfrm>
                <a:off x="1073" y="528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  <a:endPara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2721" name="直接连接符 72720"/>
              <p:cNvSpPr/>
              <p:nvPr/>
            </p:nvSpPr>
            <p:spPr>
              <a:xfrm>
                <a:off x="1071" y="825"/>
                <a:ext cx="0" cy="499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72722" name="文本框 72721"/>
              <p:cNvSpPr txBox="1"/>
              <p:nvPr/>
            </p:nvSpPr>
            <p:spPr>
              <a:xfrm>
                <a:off x="1055" y="1073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2723" name="直接连接符 72722"/>
              <p:cNvSpPr/>
              <p:nvPr/>
            </p:nvSpPr>
            <p:spPr>
              <a:xfrm flipH="1">
                <a:off x="366" y="808"/>
                <a:ext cx="454" cy="0"/>
              </a:xfrm>
              <a:prstGeom prst="line">
                <a:avLst/>
              </a:prstGeom>
              <a:ln w="38100" cap="flat" cmpd="sng">
                <a:solidFill>
                  <a:srgbClr val="008000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72724" name="直接连接符 72723"/>
              <p:cNvSpPr/>
              <p:nvPr/>
            </p:nvSpPr>
            <p:spPr>
              <a:xfrm flipH="1" flipV="1">
                <a:off x="520" y="327"/>
                <a:ext cx="318" cy="272"/>
              </a:xfrm>
              <a:prstGeom prst="line">
                <a:avLst/>
              </a:prstGeom>
              <a:ln w="38100" cap="flat" cmpd="sng">
                <a:solidFill>
                  <a:srgbClr val="008000"/>
                </a:solidFill>
                <a:prstDash val="solid"/>
                <a:headEnd type="none" w="med" len="med"/>
                <a:tailEnd type="stealth" w="med" len="lg"/>
              </a:ln>
            </p:spPr>
          </p:sp>
          <p:graphicFrame>
            <p:nvGraphicFramePr>
              <p:cNvPr id="72725" name="对象 72724"/>
              <p:cNvGraphicFramePr>
                <a:graphicFrameLocks noChangeAspect="1"/>
              </p:cNvGraphicFramePr>
              <p:nvPr/>
            </p:nvGraphicFramePr>
            <p:xfrm>
              <a:off x="158" y="105"/>
              <a:ext cx="363" cy="3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43" name="" r:id="rId7" imgW="241935" imgH="229235" progId="Equation.3">
                      <p:embed/>
                    </p:oleObj>
                  </mc:Choice>
                  <mc:Fallback>
                    <p:oleObj name="" r:id="rId7" imgW="241935" imgH="229235" progId="Equation.3">
                      <p:embed/>
                      <p:pic>
                        <p:nvPicPr>
                          <p:cNvPr id="0" name="图片 3342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58" y="105"/>
                            <a:ext cx="363" cy="34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726" name="对象 72725"/>
              <p:cNvGraphicFramePr>
                <a:graphicFrameLocks noChangeAspect="1"/>
              </p:cNvGraphicFramePr>
              <p:nvPr/>
            </p:nvGraphicFramePr>
            <p:xfrm>
              <a:off x="0" y="626"/>
              <a:ext cx="384" cy="3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44" name="" r:id="rId9" imgW="267335" imgH="228600" progId="Equation.3">
                      <p:embed/>
                    </p:oleObj>
                  </mc:Choice>
                  <mc:Fallback>
                    <p:oleObj name="" r:id="rId9" imgW="267335" imgH="228600" progId="Equation.3">
                      <p:embed/>
                      <p:pic>
                        <p:nvPicPr>
                          <p:cNvPr id="0" name="图片 3343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0" y="626"/>
                            <a:ext cx="384" cy="32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727" name="直接连接符 72726"/>
              <p:cNvSpPr/>
              <p:nvPr/>
            </p:nvSpPr>
            <p:spPr>
              <a:xfrm>
                <a:off x="1065" y="799"/>
                <a:ext cx="40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72728" name="直接连接符 72727"/>
              <p:cNvSpPr/>
              <p:nvPr/>
            </p:nvSpPr>
            <p:spPr>
              <a:xfrm flipV="1">
                <a:off x="1065" y="371"/>
                <a:ext cx="0" cy="40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lg"/>
              </a:ln>
            </p:spPr>
          </p:sp>
          <p:graphicFrame>
            <p:nvGraphicFramePr>
              <p:cNvPr id="72729" name="对象 72728"/>
              <p:cNvGraphicFramePr>
                <a:graphicFrameLocks noChangeAspect="1"/>
              </p:cNvGraphicFramePr>
              <p:nvPr/>
            </p:nvGraphicFramePr>
            <p:xfrm>
              <a:off x="1451" y="701"/>
              <a:ext cx="191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45" name="" r:id="rId11" imgW="127000" imgH="139700" progId="Equation.3">
                      <p:embed/>
                    </p:oleObj>
                  </mc:Choice>
                  <mc:Fallback>
                    <p:oleObj name="" r:id="rId11" imgW="127000" imgH="139700" progId="Equation.3">
                      <p:embed/>
                      <p:pic>
                        <p:nvPicPr>
                          <p:cNvPr id="0" name="图片 3344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451" y="701"/>
                            <a:ext cx="191" cy="20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730" name="对象 72729"/>
              <p:cNvGraphicFramePr>
                <a:graphicFrameLocks noChangeAspect="1"/>
              </p:cNvGraphicFramePr>
              <p:nvPr/>
            </p:nvGraphicFramePr>
            <p:xfrm>
              <a:off x="1101" y="208"/>
              <a:ext cx="210" cy="2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46" name="" r:id="rId13" imgW="139700" imgH="165735" progId="Equation.3">
                      <p:embed/>
                    </p:oleObj>
                  </mc:Choice>
                  <mc:Fallback>
                    <p:oleObj name="" r:id="rId13" imgW="139700" imgH="165735" progId="Equation.3">
                      <p:embed/>
                      <p:pic>
                        <p:nvPicPr>
                          <p:cNvPr id="0" name="图片 3345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101" y="208"/>
                            <a:ext cx="210" cy="24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2731" name="文本框 72730"/>
            <p:cNvSpPr txBox="1"/>
            <p:nvPr/>
          </p:nvSpPr>
          <p:spPr>
            <a:xfrm>
              <a:off x="467" y="544"/>
              <a:ext cx="63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α</a:t>
              </a:r>
              <a:endPara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2732" name="文本框 72731"/>
          <p:cNvSpPr txBox="1"/>
          <p:nvPr/>
        </p:nvSpPr>
        <p:spPr>
          <a:xfrm>
            <a:off x="3201988" y="1676400"/>
            <a:ext cx="59420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查表得水平杆</a:t>
            </a:r>
            <a:r>
              <a:rPr lang="en-US" altLang="zh-CN" sz="2400" b="1" i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的面积为</a:t>
            </a:r>
            <a:r>
              <a:rPr lang="en-US" altLang="zh-CN" sz="2400" b="1" i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2400" b="1" baseline="-2500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=2×12.74cm</a:t>
            </a:r>
            <a:r>
              <a:rPr lang="en-US" altLang="zh-CN" sz="2400" b="1" baseline="3000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2733" name="对象 72732"/>
          <p:cNvGraphicFramePr>
            <a:graphicFrameLocks noChangeAspect="1"/>
          </p:cNvGraphicFramePr>
          <p:nvPr/>
        </p:nvGraphicFramePr>
        <p:xfrm>
          <a:off x="4354513" y="2933700"/>
          <a:ext cx="25892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name="" r:id="rId15" imgW="1256665" imgH="266700" progId="Equation.DSMT4">
                  <p:embed/>
                </p:oleObj>
              </mc:Choice>
              <mc:Fallback>
                <p:oleObj name="" r:id="rId15" imgW="1256665" imgH="266700" progId="Equation.DSMT4">
                  <p:embed/>
                  <p:pic>
                    <p:nvPicPr>
                      <p:cNvPr id="0" name="图片 334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54513" y="2933700"/>
                        <a:ext cx="2589212" cy="54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4" name="文本框 72733"/>
          <p:cNvSpPr txBox="1"/>
          <p:nvPr/>
        </p:nvSpPr>
        <p:spPr>
          <a:xfrm>
            <a:off x="3352800" y="4953000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、许可载荷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2735" name="对象 72734"/>
          <p:cNvGraphicFramePr>
            <a:graphicFrameLocks noChangeAspect="1"/>
          </p:cNvGraphicFramePr>
          <p:nvPr/>
        </p:nvGraphicFramePr>
        <p:xfrm>
          <a:off x="3124200" y="5638800"/>
          <a:ext cx="50434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" r:id="rId17" imgW="2832100" imgH="228600" progId="Equation.3">
                  <p:embed/>
                </p:oleObj>
              </mc:Choice>
              <mc:Fallback>
                <p:oleObj name="" r:id="rId17" imgW="2832100" imgH="228600" progId="Equation.3">
                  <p:embed/>
                  <p:pic>
                    <p:nvPicPr>
                      <p:cNvPr id="0" name="图片 334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24200" y="5638800"/>
                        <a:ext cx="5043488" cy="409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6" name="动作按钮: 第一张 72735">
            <a:hlinkClick r:id="rId19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32" grpId="0"/>
      <p:bldP spid="7273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动作按钮: 后退或前一项 73729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3731" name="动作按钮: 前进或下一项 73730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3732" name="文本框 73731"/>
          <p:cNvSpPr txBox="1"/>
          <p:nvPr/>
        </p:nvSpPr>
        <p:spPr>
          <a:xfrm>
            <a:off x="381000" y="304800"/>
            <a:ext cx="66151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2.8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轴向拉伸或压缩时的变形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3733" name="文本框 73732"/>
          <p:cNvSpPr txBox="1"/>
          <p:nvPr/>
        </p:nvSpPr>
        <p:spPr>
          <a:xfrm>
            <a:off x="838200" y="1066800"/>
            <a:ext cx="218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 纵向变形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3734" name="对象 73733"/>
          <p:cNvGraphicFramePr>
            <a:graphicFrameLocks noChangeAspect="1"/>
          </p:cNvGraphicFramePr>
          <p:nvPr/>
        </p:nvGraphicFramePr>
        <p:xfrm>
          <a:off x="685800" y="1608138"/>
          <a:ext cx="1143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" r:id="rId2" imgW="610235" imgH="228600" progId="Equation.DSMT4">
                  <p:embed/>
                </p:oleObj>
              </mc:Choice>
              <mc:Fallback>
                <p:oleObj name="" r:id="rId2" imgW="610235" imgH="228600" progId="Equation.DSMT4">
                  <p:embed/>
                  <p:pic>
                    <p:nvPicPr>
                      <p:cNvPr id="0" name="图片 33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1608138"/>
                        <a:ext cx="1143000" cy="428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对象 73734"/>
          <p:cNvGraphicFramePr>
            <a:graphicFrameLocks noChangeAspect="1"/>
          </p:cNvGraphicFramePr>
          <p:nvPr/>
        </p:nvGraphicFramePr>
        <p:xfrm>
          <a:off x="457200" y="4840288"/>
          <a:ext cx="141763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" name="" r:id="rId4" imgW="584200" imgH="203200" progId="Equation.DSMT4">
                  <p:embed/>
                </p:oleObj>
              </mc:Choice>
              <mc:Fallback>
                <p:oleObj name="" r:id="rId4" imgW="584200" imgH="203200" progId="Equation.DSMT4">
                  <p:embed/>
                  <p:pic>
                    <p:nvPicPr>
                      <p:cNvPr id="0" name="图片 33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4840288"/>
                        <a:ext cx="1417638" cy="493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对象 73735"/>
          <p:cNvGraphicFramePr>
            <a:graphicFrameLocks noChangeAspect="1"/>
          </p:cNvGraphicFramePr>
          <p:nvPr/>
        </p:nvGraphicFramePr>
        <p:xfrm>
          <a:off x="1057275" y="2894013"/>
          <a:ext cx="17621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" name="" r:id="rId6" imgW="940435" imgH="393700" progId="Equation.DSMT4">
                  <p:embed/>
                </p:oleObj>
              </mc:Choice>
              <mc:Fallback>
                <p:oleObj name="" r:id="rId6" imgW="940435" imgH="393700" progId="Equation.DSMT4">
                  <p:embed/>
                  <p:pic>
                    <p:nvPicPr>
                      <p:cNvPr id="0" name="图片 335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7275" y="2894013"/>
                        <a:ext cx="1762125" cy="738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7" name="文本框 73736"/>
          <p:cNvSpPr txBox="1"/>
          <p:nvPr/>
        </p:nvSpPr>
        <p:spPr>
          <a:xfrm>
            <a:off x="4572000" y="2971800"/>
            <a:ext cx="218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 横向变形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3738" name="对象 73737"/>
          <p:cNvGraphicFramePr>
            <a:graphicFrameLocks noChangeAspect="1"/>
          </p:cNvGraphicFramePr>
          <p:nvPr/>
        </p:nvGraphicFramePr>
        <p:xfrm>
          <a:off x="2133600" y="1447800"/>
          <a:ext cx="83343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" name="" r:id="rId8" imgW="445135" imgH="394335" progId="Equation.3">
                  <p:embed/>
                </p:oleObj>
              </mc:Choice>
              <mc:Fallback>
                <p:oleObj name="" r:id="rId8" imgW="445135" imgH="394335" progId="Equation.3">
                  <p:embed/>
                  <p:pic>
                    <p:nvPicPr>
                      <p:cNvPr id="0" name="图片 335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33600" y="1447800"/>
                        <a:ext cx="833438" cy="738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9" name="对象 73738"/>
          <p:cNvGraphicFramePr>
            <a:graphicFrameLocks noChangeAspect="1"/>
          </p:cNvGraphicFramePr>
          <p:nvPr/>
        </p:nvGraphicFramePr>
        <p:xfrm>
          <a:off x="4953000" y="3581400"/>
          <a:ext cx="12858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" name="" r:id="rId10" imgW="685800" imgH="215900" progId="Equation.3">
                  <p:embed/>
                </p:oleObj>
              </mc:Choice>
              <mc:Fallback>
                <p:oleObj name="" r:id="rId10" imgW="685800" imgH="215900" progId="Equation.3">
                  <p:embed/>
                  <p:pic>
                    <p:nvPicPr>
                      <p:cNvPr id="0" name="图片 335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3000" y="3581400"/>
                        <a:ext cx="1285875" cy="404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0" name="对象 73739"/>
          <p:cNvGraphicFramePr>
            <a:graphicFrameLocks noChangeAspect="1"/>
          </p:cNvGraphicFramePr>
          <p:nvPr/>
        </p:nvGraphicFramePr>
        <p:xfrm>
          <a:off x="6705600" y="3409950"/>
          <a:ext cx="9525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" name="" r:id="rId12" imgW="508000" imgH="393700" progId="Equation.3">
                  <p:embed/>
                </p:oleObj>
              </mc:Choice>
              <mc:Fallback>
                <p:oleObj name="" r:id="rId12" imgW="508000" imgH="393700" progId="Equation.3">
                  <p:embed/>
                  <p:pic>
                    <p:nvPicPr>
                      <p:cNvPr id="0" name="图片 335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05600" y="3409950"/>
                        <a:ext cx="952500" cy="738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1" name="对象 73740"/>
          <p:cNvGraphicFramePr>
            <a:graphicFrameLocks noChangeAspect="1"/>
          </p:cNvGraphicFramePr>
          <p:nvPr/>
        </p:nvGraphicFramePr>
        <p:xfrm>
          <a:off x="4953000" y="4114800"/>
          <a:ext cx="9048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" name="" r:id="rId14" imgW="483235" imgH="432435" progId="Equation.3">
                  <p:embed/>
                </p:oleObj>
              </mc:Choice>
              <mc:Fallback>
                <p:oleObj name="" r:id="rId14" imgW="483235" imgH="432435" progId="Equation.3">
                  <p:embed/>
                  <p:pic>
                    <p:nvPicPr>
                      <p:cNvPr id="0" name="图片 335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53000" y="4114800"/>
                        <a:ext cx="904875" cy="809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2" name="对象 73741"/>
          <p:cNvGraphicFramePr>
            <a:graphicFrameLocks noChangeAspect="1"/>
          </p:cNvGraphicFramePr>
          <p:nvPr/>
        </p:nvGraphicFramePr>
        <p:xfrm>
          <a:off x="6472238" y="5143500"/>
          <a:ext cx="10715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6" name="" r:id="rId16" imgW="571500" imgH="203200" progId="Equation.3">
                  <p:embed/>
                </p:oleObj>
              </mc:Choice>
              <mc:Fallback>
                <p:oleObj name="" r:id="rId16" imgW="571500" imgH="203200" progId="Equation.3">
                  <p:embed/>
                  <p:pic>
                    <p:nvPicPr>
                      <p:cNvPr id="0" name="图片 335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72238" y="5143500"/>
                        <a:ext cx="1071562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3" name="文本框 73742"/>
          <p:cNvSpPr txBox="1"/>
          <p:nvPr/>
        </p:nvSpPr>
        <p:spPr>
          <a:xfrm>
            <a:off x="3276600" y="5791200"/>
            <a:ext cx="57975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钢材的</a:t>
            </a:r>
            <a:r>
              <a:rPr lang="en-US" altLang="zh-CN" sz="2400" b="1" i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约为</a:t>
            </a: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200GPa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i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μ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约为</a:t>
            </a: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0.25</a:t>
            </a:r>
            <a:r>
              <a:rPr lang="en-US" altLang="zh-CN" sz="2400" b="1">
                <a:solidFill>
                  <a:srgbClr val="000099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</a:t>
            </a: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0.33</a:t>
            </a:r>
            <a:endParaRPr lang="en-US" altLang="zh-CN" sz="24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3744" name="文本框 73743"/>
          <p:cNvSpPr txBox="1"/>
          <p:nvPr/>
        </p:nvSpPr>
        <p:spPr>
          <a:xfrm>
            <a:off x="685800" y="56388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EA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为抗拉刚度</a:t>
            </a:r>
            <a:endParaRPr lang="zh-CN" altLang="en-US" sz="24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3745" name="文本框 73744"/>
          <p:cNvSpPr txBox="1"/>
          <p:nvPr/>
        </p:nvSpPr>
        <p:spPr>
          <a:xfrm>
            <a:off x="6175375" y="4305300"/>
            <a:ext cx="13684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泊松比</a:t>
            </a:r>
            <a:endParaRPr lang="zh-CN" altLang="en-US" sz="24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3746" name="文本框 73745"/>
          <p:cNvSpPr txBox="1"/>
          <p:nvPr/>
        </p:nvSpPr>
        <p:spPr>
          <a:xfrm>
            <a:off x="4876800" y="5105400"/>
            <a:ext cx="19446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横向应变</a:t>
            </a:r>
            <a:endParaRPr lang="zh-CN" altLang="en-US" sz="24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3747" name="对象 73746"/>
          <p:cNvGraphicFramePr>
            <a:graphicFrameLocks noChangeAspect="1"/>
          </p:cNvGraphicFramePr>
          <p:nvPr/>
        </p:nvGraphicFramePr>
        <p:xfrm>
          <a:off x="1090613" y="2157413"/>
          <a:ext cx="15001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" name="" r:id="rId18" imgW="800735" imgH="393700" progId="Equation.DSMT4">
                  <p:embed/>
                </p:oleObj>
              </mc:Choice>
              <mc:Fallback>
                <p:oleObj name="" r:id="rId18" imgW="800735" imgH="393700" progId="Equation.DSMT4">
                  <p:embed/>
                  <p:pic>
                    <p:nvPicPr>
                      <p:cNvPr id="0" name="图片 335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90613" y="2157413"/>
                        <a:ext cx="1500187" cy="738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8" name="动作按钮: 第一张 73747">
            <a:hlinkClick r:id="rId20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73749" name="对象 73748"/>
          <p:cNvGraphicFramePr>
            <a:graphicFrameLocks noChangeAspect="1"/>
          </p:cNvGraphicFramePr>
          <p:nvPr/>
        </p:nvGraphicFramePr>
        <p:xfrm>
          <a:off x="663575" y="3635375"/>
          <a:ext cx="20796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" name="" r:id="rId21" imgW="953135" imgH="393700" progId="Equation.DSMT4">
                  <p:embed/>
                </p:oleObj>
              </mc:Choice>
              <mc:Fallback>
                <p:oleObj name="" r:id="rId21" imgW="953135" imgH="393700" progId="Equation.DSMT4">
                  <p:embed/>
                  <p:pic>
                    <p:nvPicPr>
                      <p:cNvPr id="0" name="图片 335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3575" y="3635375"/>
                        <a:ext cx="2079625" cy="860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750" name="组合 73749"/>
          <p:cNvGrpSpPr/>
          <p:nvPr/>
        </p:nvGrpSpPr>
        <p:grpSpPr>
          <a:xfrm>
            <a:off x="3127375" y="1239838"/>
            <a:ext cx="5711825" cy="1681162"/>
            <a:chOff x="0" y="0"/>
            <a:chExt cx="3598" cy="1059"/>
          </a:xfrm>
        </p:grpSpPr>
        <p:graphicFrame>
          <p:nvGraphicFramePr>
            <p:cNvPr id="73751" name="内容占位符 73750"/>
            <p:cNvGraphicFramePr>
              <a:graphicFrameLocks noChangeAspect="1"/>
            </p:cNvGraphicFramePr>
            <p:nvPr>
              <p:ph sz="quarter" idx="2"/>
            </p:nvPr>
          </p:nvGraphicFramePr>
          <p:xfrm>
            <a:off x="1611" y="512"/>
            <a:ext cx="10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" name="" r:id="rId23" imgW="88900" imgH="177800" progId="Equation.DSMT4">
                    <p:embed/>
                  </p:oleObj>
                </mc:Choice>
                <mc:Fallback>
                  <p:oleObj name="" r:id="rId23" imgW="88900" imgH="177800" progId="Equation.DSMT4">
                    <p:embed/>
                    <p:pic>
                      <p:nvPicPr>
                        <p:cNvPr id="0" name="图片 3358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611" y="512"/>
                          <a:ext cx="104" cy="240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52" name="内容占位符 73751"/>
            <p:cNvGraphicFramePr>
              <a:graphicFrameLocks noChangeAspect="1"/>
            </p:cNvGraphicFramePr>
            <p:nvPr>
              <p:ph sz="quarter" idx="3"/>
            </p:nvPr>
          </p:nvGraphicFramePr>
          <p:xfrm>
            <a:off x="3149" y="145"/>
            <a:ext cx="22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0" name="" r:id="rId25" imgW="140335" imgH="229235" progId="Equation.DSMT4">
                    <p:embed/>
                  </p:oleObj>
                </mc:Choice>
                <mc:Fallback>
                  <p:oleObj name="" r:id="rId25" imgW="140335" imgH="229235" progId="Equation.DSMT4">
                    <p:embed/>
                    <p:pic>
                      <p:nvPicPr>
                        <p:cNvPr id="0" name="图片 3359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149" y="145"/>
                          <a:ext cx="226" cy="272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53" name="矩形 73752"/>
            <p:cNvSpPr/>
            <p:nvPr/>
          </p:nvSpPr>
          <p:spPr>
            <a:xfrm>
              <a:off x="590" y="28"/>
              <a:ext cx="1904" cy="453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en-US" altLang="zh-CN" b="1">
                  <a:latin typeface="Comic Sans MS" panose="030F0702030302020204" pitchFamily="66" charset="0"/>
                </a:rPr>
                <a:t> </a:t>
              </a:r>
              <a:endParaRPr lang="en-US" altLang="zh-CN" b="1">
                <a:latin typeface="Comic Sans MS" panose="030F0702030302020204" pitchFamily="66" charset="0"/>
              </a:endParaRPr>
            </a:p>
          </p:txBody>
        </p:sp>
        <p:sp>
          <p:nvSpPr>
            <p:cNvPr id="73754" name="矩形 73753"/>
            <p:cNvSpPr/>
            <p:nvPr/>
          </p:nvSpPr>
          <p:spPr>
            <a:xfrm>
              <a:off x="546" y="73"/>
              <a:ext cx="1995" cy="363"/>
            </a:xfrm>
            <a:prstGeom prst="rect">
              <a:avLst/>
            </a:prstGeom>
            <a:noFill/>
            <a:ln w="158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3755" name="直接连接符 73754"/>
            <p:cNvSpPr/>
            <p:nvPr/>
          </p:nvSpPr>
          <p:spPr>
            <a:xfrm>
              <a:off x="2485" y="255"/>
              <a:ext cx="453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73756" name="直接连接符 73755"/>
            <p:cNvSpPr/>
            <p:nvPr/>
          </p:nvSpPr>
          <p:spPr>
            <a:xfrm flipV="1">
              <a:off x="272" y="256"/>
              <a:ext cx="2495" cy="0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73757" name="直接连接符 73756"/>
            <p:cNvSpPr/>
            <p:nvPr/>
          </p:nvSpPr>
          <p:spPr>
            <a:xfrm>
              <a:off x="148" y="245"/>
              <a:ext cx="453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triangle" w="med" len="lg"/>
              <a:tailEnd type="none" w="med" len="med"/>
            </a:ln>
          </p:spPr>
        </p:sp>
        <p:graphicFrame>
          <p:nvGraphicFramePr>
            <p:cNvPr id="73758" name="对象 73757"/>
            <p:cNvGraphicFramePr>
              <a:graphicFrameLocks noChangeAspect="1"/>
            </p:cNvGraphicFramePr>
            <p:nvPr/>
          </p:nvGraphicFramePr>
          <p:xfrm>
            <a:off x="2869" y="101"/>
            <a:ext cx="261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1" name="" r:id="rId27" imgW="165735" imgH="165735" progId="Equation.DSMT4">
                    <p:embed/>
                  </p:oleObj>
                </mc:Choice>
                <mc:Fallback>
                  <p:oleObj name="" r:id="rId27" imgW="165735" imgH="165735" progId="Equation.DSMT4">
                    <p:embed/>
                    <p:pic>
                      <p:nvPicPr>
                        <p:cNvPr id="0" name="图片 3360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869" y="101"/>
                          <a:ext cx="261" cy="2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59" name="对象 73758"/>
            <p:cNvGraphicFramePr>
              <a:graphicFrameLocks noChangeAspect="1"/>
            </p:cNvGraphicFramePr>
            <p:nvPr/>
          </p:nvGraphicFramePr>
          <p:xfrm>
            <a:off x="0" y="0"/>
            <a:ext cx="261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2" name="" r:id="rId29" imgW="165735" imgH="165735" progId="Equation.DSMT4">
                    <p:embed/>
                  </p:oleObj>
                </mc:Choice>
                <mc:Fallback>
                  <p:oleObj name="" r:id="rId29" imgW="165735" imgH="165735" progId="Equation.DSMT4">
                    <p:embed/>
                    <p:pic>
                      <p:nvPicPr>
                        <p:cNvPr id="0" name="图片 3361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261" cy="2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60" name="对象 73759"/>
            <p:cNvGraphicFramePr>
              <a:graphicFrameLocks noChangeAspect="1"/>
            </p:cNvGraphicFramePr>
            <p:nvPr/>
          </p:nvGraphicFramePr>
          <p:xfrm>
            <a:off x="3423" y="125"/>
            <a:ext cx="17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3" name="" r:id="rId30" imgW="127000" imgH="177800" progId="Equation.DSMT4">
                    <p:embed/>
                  </p:oleObj>
                </mc:Choice>
                <mc:Fallback>
                  <p:oleObj name="" r:id="rId30" imgW="127000" imgH="177800" progId="Equation.DSMT4">
                    <p:embed/>
                    <p:pic>
                      <p:nvPicPr>
                        <p:cNvPr id="0" name="图片 3362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3423" y="125"/>
                          <a:ext cx="175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61" name="直接连接符 73760"/>
            <p:cNvSpPr/>
            <p:nvPr/>
          </p:nvSpPr>
          <p:spPr>
            <a:xfrm>
              <a:off x="589" y="487"/>
              <a:ext cx="0" cy="227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3762" name="直接连接符 73761"/>
            <p:cNvSpPr/>
            <p:nvPr/>
          </p:nvSpPr>
          <p:spPr>
            <a:xfrm>
              <a:off x="2494" y="478"/>
              <a:ext cx="0" cy="227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3763" name="直接连接符 73762"/>
            <p:cNvSpPr/>
            <p:nvPr/>
          </p:nvSpPr>
          <p:spPr>
            <a:xfrm>
              <a:off x="589" y="612"/>
              <a:ext cx="1904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stealth" w="sm" len="med"/>
              <a:tailEnd type="stealth" w="sm" len="med"/>
            </a:ln>
          </p:spPr>
        </p:sp>
        <p:sp>
          <p:nvSpPr>
            <p:cNvPr id="73764" name="直接连接符 73763"/>
            <p:cNvSpPr/>
            <p:nvPr/>
          </p:nvSpPr>
          <p:spPr>
            <a:xfrm>
              <a:off x="546" y="488"/>
              <a:ext cx="0" cy="49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3765" name="直接连接符 73764"/>
            <p:cNvSpPr/>
            <p:nvPr/>
          </p:nvSpPr>
          <p:spPr>
            <a:xfrm>
              <a:off x="2540" y="488"/>
              <a:ext cx="0" cy="49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3766" name="直接连接符 73765"/>
            <p:cNvSpPr/>
            <p:nvPr/>
          </p:nvSpPr>
          <p:spPr>
            <a:xfrm>
              <a:off x="535" y="796"/>
              <a:ext cx="2018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stealth" w="sm" len="med"/>
              <a:tailEnd type="stealth" w="sm" len="med"/>
            </a:ln>
          </p:spPr>
        </p:sp>
        <p:sp>
          <p:nvSpPr>
            <p:cNvPr id="73767" name="直接连接符 73766"/>
            <p:cNvSpPr/>
            <p:nvPr/>
          </p:nvSpPr>
          <p:spPr>
            <a:xfrm>
              <a:off x="2552" y="73"/>
              <a:ext cx="6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3768" name="直接连接符 73767"/>
            <p:cNvSpPr/>
            <p:nvPr/>
          </p:nvSpPr>
          <p:spPr>
            <a:xfrm>
              <a:off x="2540" y="442"/>
              <a:ext cx="6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3769" name="直接连接符 73768"/>
            <p:cNvSpPr/>
            <p:nvPr/>
          </p:nvSpPr>
          <p:spPr>
            <a:xfrm>
              <a:off x="2461" y="37"/>
              <a:ext cx="104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3770" name="直接连接符 73769"/>
            <p:cNvSpPr/>
            <p:nvPr/>
          </p:nvSpPr>
          <p:spPr>
            <a:xfrm>
              <a:off x="2461" y="476"/>
              <a:ext cx="104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3771" name="直接连接符 73770"/>
            <p:cNvSpPr/>
            <p:nvPr/>
          </p:nvSpPr>
          <p:spPr>
            <a:xfrm>
              <a:off x="3413" y="34"/>
              <a:ext cx="0" cy="45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stealth" w="sm" len="med"/>
              <a:tailEnd type="stealth" w="sm" len="med"/>
            </a:ln>
          </p:spPr>
        </p:sp>
        <p:sp>
          <p:nvSpPr>
            <p:cNvPr id="73772" name="直接连接符 73771"/>
            <p:cNvSpPr/>
            <p:nvPr/>
          </p:nvSpPr>
          <p:spPr>
            <a:xfrm>
              <a:off x="3141" y="67"/>
              <a:ext cx="0" cy="38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stealth" w="sm" len="med"/>
              <a:tailEnd type="stealth" w="sm" len="med"/>
            </a:ln>
          </p:spPr>
        </p:sp>
        <p:graphicFrame>
          <p:nvGraphicFramePr>
            <p:cNvPr id="73773" name="内容占位符 73772"/>
            <p:cNvGraphicFramePr>
              <a:graphicFrameLocks noChangeAspect="1"/>
            </p:cNvGraphicFramePr>
            <p:nvPr>
              <p:ph sz="quarter" idx="4"/>
            </p:nvPr>
          </p:nvGraphicFramePr>
          <p:xfrm>
            <a:off x="1553" y="722"/>
            <a:ext cx="235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4" name="" r:id="rId32" imgW="114300" imgH="228600" progId="Equation.DSMT4">
                    <p:embed/>
                  </p:oleObj>
                </mc:Choice>
                <mc:Fallback>
                  <p:oleObj name="" r:id="rId32" imgW="114300" imgH="228600" progId="Equation.DSMT4">
                    <p:embed/>
                    <p:pic>
                      <p:nvPicPr>
                        <p:cNvPr id="0" name="图片 3363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553" y="722"/>
                          <a:ext cx="235" cy="337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3774" name="对象 73773"/>
          <p:cNvGraphicFramePr>
            <a:graphicFrameLocks noChangeAspect="1"/>
          </p:cNvGraphicFramePr>
          <p:nvPr/>
        </p:nvGraphicFramePr>
        <p:xfrm>
          <a:off x="2057400" y="4606925"/>
          <a:ext cx="12763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" name="" r:id="rId34" imgW="571500" imgH="393700" progId="Equation.DSMT4">
                  <p:embed/>
                </p:oleObj>
              </mc:Choice>
              <mc:Fallback>
                <p:oleObj name="" r:id="rId34" imgW="571500" imgH="393700" progId="Equation.DSMT4">
                  <p:embed/>
                  <p:pic>
                    <p:nvPicPr>
                      <p:cNvPr id="0" name="图片 3364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057400" y="4606925"/>
                        <a:ext cx="1276350" cy="879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75" name="文本框 73774"/>
          <p:cNvSpPr txBox="1"/>
          <p:nvPr/>
        </p:nvSpPr>
        <p:spPr>
          <a:xfrm>
            <a:off x="471488" y="2117725"/>
            <a:ext cx="671512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8000">
                <a:latin typeface="Times New Roman" panose="02020603050405020304" pitchFamily="18" charset="0"/>
                <a:ea typeface="楷体_GB2312" pitchFamily="1" charset="-122"/>
              </a:rPr>
              <a:t>{</a:t>
            </a:r>
            <a:endParaRPr lang="en-US" altLang="zh-CN" sz="8000">
              <a:latin typeface="Times New Roman" panose="02020603050405020304" pitchFamily="18" charset="0"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7" grpId="0"/>
      <p:bldP spid="73743" grpId="0"/>
      <p:bldP spid="73744" grpId="0"/>
      <p:bldP spid="73745" grpId="0"/>
      <p:bldP spid="73746" grpId="0"/>
      <p:bldP spid="7377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动作按钮: 后退或前一项 74753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4755" name="动作按钮: 前进或下一项 74754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4756" name="文本框 74755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2.8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轴向拉伸或压缩时的变形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4757" name="图片 74756" descr="teco10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6800"/>
            <a:ext cx="6840538" cy="513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8" name="动作按钮: 第一张 74757">
            <a:hlinkClick r:id="rId3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动作按钮: 后退或前一项 75777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5779" name="动作按钮: 前进或下一项 75778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5780" name="文本框 75779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2.8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轴向拉伸或压缩时的变形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5781" name="图片 75780" descr="teco10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14538"/>
            <a:ext cx="6762750" cy="438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2" name="动作按钮: 第一张 75781">
            <a:hlinkClick r:id="rId3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5783" name="文本框 75782"/>
          <p:cNvSpPr txBox="1"/>
          <p:nvPr/>
        </p:nvSpPr>
        <p:spPr>
          <a:xfrm>
            <a:off x="609600" y="1011238"/>
            <a:ext cx="41910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对于变截面杆件（如阶梯杆），或轴力变化。则</a:t>
            </a:r>
            <a:endParaRPr lang="zh-CN" altLang="en-US" sz="2400" b="1">
              <a:solidFill>
                <a:srgbClr val="00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aphicFrame>
        <p:nvGraphicFramePr>
          <p:cNvPr id="75784" name="对象 75783"/>
          <p:cNvGraphicFramePr>
            <a:graphicFrameLocks noChangeAspect="1"/>
          </p:cNvGraphicFramePr>
          <p:nvPr/>
        </p:nvGraphicFramePr>
        <p:xfrm>
          <a:off x="5029200" y="914400"/>
          <a:ext cx="32766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6" name="" r:id="rId4" imgW="1321435" imgH="431800" progId="Equation.DSMT4">
                  <p:embed/>
                </p:oleObj>
              </mc:Choice>
              <mc:Fallback>
                <p:oleObj name="" r:id="rId4" imgW="1321435" imgH="431800" progId="Equation.DSMT4">
                  <p:embed/>
                  <p:pic>
                    <p:nvPicPr>
                      <p:cNvPr id="0" name="图片 336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9200" y="914400"/>
                        <a:ext cx="3276600" cy="946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动作按钮: 后退或前一项 76801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6803" name="动作按钮: 前进或下一项 76802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6804" name="文本框 76803"/>
          <p:cNvSpPr txBox="1"/>
          <p:nvPr/>
        </p:nvSpPr>
        <p:spPr>
          <a:xfrm>
            <a:off x="7308850" y="692150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例题</a:t>
            </a:r>
            <a:r>
              <a:rPr lang="en-US" altLang="zh-CN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2.6</a:t>
            </a:r>
            <a:endParaRPr lang="en-US" altLang="zh-CN" sz="2400" b="1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6805" name="文本框 76804"/>
          <p:cNvSpPr txBox="1"/>
          <p:nvPr/>
        </p:nvSpPr>
        <p:spPr>
          <a:xfrm>
            <a:off x="3095625" y="1066800"/>
            <a:ext cx="604837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i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2m, 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面积为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200mm</a:t>
            </a:r>
            <a:r>
              <a:rPr lang="en-US" altLang="zh-CN" sz="2400" b="1" baseline="3000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2400" b="1" i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面积为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250mm</a:t>
            </a:r>
            <a:r>
              <a:rPr lang="en-US" altLang="zh-CN" sz="2400" b="1" baseline="3000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2400" b="1" i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=200GPa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2400" b="1" i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=10kN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。试求节点</a:t>
            </a:r>
            <a:r>
              <a:rPr lang="en-US" altLang="zh-CN" sz="2400" b="1" i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的位移。</a:t>
            </a:r>
            <a:endParaRPr lang="zh-CN" altLang="en-US" sz="24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6806" name="对象 76805"/>
          <p:cNvGraphicFramePr>
            <a:graphicFrameLocks noChangeAspect="1"/>
          </p:cNvGraphicFramePr>
          <p:nvPr/>
        </p:nvGraphicFramePr>
        <p:xfrm>
          <a:off x="3657600" y="3200400"/>
          <a:ext cx="1173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7" name="" r:id="rId1" imgW="609600" imgH="254000" progId="Equation.3">
                  <p:embed/>
                </p:oleObj>
              </mc:Choice>
              <mc:Fallback>
                <p:oleObj name="" r:id="rId1" imgW="609600" imgH="254000" progId="Equation.3">
                  <p:embed/>
                  <p:pic>
                    <p:nvPicPr>
                      <p:cNvPr id="0" name="图片 336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57600" y="3200400"/>
                        <a:ext cx="1173163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对象 76806"/>
          <p:cNvGraphicFramePr>
            <a:graphicFrameLocks noChangeAspect="1"/>
          </p:cNvGraphicFramePr>
          <p:nvPr/>
        </p:nvGraphicFramePr>
        <p:xfrm>
          <a:off x="3675063" y="3686175"/>
          <a:ext cx="32353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" name="" r:id="rId3" imgW="1765300" imgH="228600" progId="Equation.3">
                  <p:embed/>
                </p:oleObj>
              </mc:Choice>
              <mc:Fallback>
                <p:oleObj name="" r:id="rId3" imgW="1765300" imgH="228600" progId="Equation.3">
                  <p:embed/>
                  <p:pic>
                    <p:nvPicPr>
                      <p:cNvPr id="0" name="图片 336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5063" y="3686175"/>
                        <a:ext cx="3235325" cy="41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8" name="文本框 76807"/>
          <p:cNvSpPr txBox="1"/>
          <p:nvPr/>
        </p:nvSpPr>
        <p:spPr>
          <a:xfrm>
            <a:off x="3048000" y="1905000"/>
            <a:ext cx="565308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、计算轴力。（设斜杆为</a:t>
            </a: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杆，水平杆为</a:t>
            </a: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杆）取节点</a:t>
            </a: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为研究对象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6809" name="对象 76808"/>
          <p:cNvGraphicFramePr>
            <a:graphicFrameLocks noChangeAspect="1"/>
          </p:cNvGraphicFramePr>
          <p:nvPr/>
        </p:nvGraphicFramePr>
        <p:xfrm>
          <a:off x="3648075" y="4065588"/>
          <a:ext cx="44529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" name="" r:id="rId5" imgW="2372995" imgH="254000" progId="Equation.3">
                  <p:embed/>
                </p:oleObj>
              </mc:Choice>
              <mc:Fallback>
                <p:oleObj name="" r:id="rId5" imgW="2372995" imgH="254000" progId="Equation.3">
                  <p:embed/>
                  <p:pic>
                    <p:nvPicPr>
                      <p:cNvPr id="0" name="图片 336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8075" y="4065588"/>
                        <a:ext cx="4452938" cy="476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0" name="对象 76809"/>
          <p:cNvGraphicFramePr>
            <a:graphicFrameLocks noChangeAspect="1"/>
          </p:cNvGraphicFramePr>
          <p:nvPr/>
        </p:nvGraphicFramePr>
        <p:xfrm>
          <a:off x="3657600" y="2743200"/>
          <a:ext cx="1173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" r:id="rId7" imgW="609600" imgH="254000" progId="Equation.3">
                  <p:embed/>
                </p:oleObj>
              </mc:Choice>
              <mc:Fallback>
                <p:oleObj name="" r:id="rId7" imgW="609600" imgH="254000" progId="Equation.3">
                  <p:embed/>
                  <p:pic>
                    <p:nvPicPr>
                      <p:cNvPr id="0" name="图片 336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7600" y="2743200"/>
                        <a:ext cx="1173163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1" name="对象 76810"/>
          <p:cNvGraphicFramePr>
            <a:graphicFrameLocks noChangeAspect="1"/>
          </p:cNvGraphicFramePr>
          <p:nvPr/>
        </p:nvGraphicFramePr>
        <p:xfrm>
          <a:off x="5181600" y="2743200"/>
          <a:ext cx="22971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" name="" r:id="rId9" imgW="1195070" imgH="228600" progId="Equation.3">
                  <p:embed/>
                </p:oleObj>
              </mc:Choice>
              <mc:Fallback>
                <p:oleObj name="" r:id="rId9" imgW="1195070" imgH="228600" progId="Equation.3">
                  <p:embed/>
                  <p:pic>
                    <p:nvPicPr>
                      <p:cNvPr id="0" name="图片 337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81600" y="2743200"/>
                        <a:ext cx="2297113" cy="438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2" name="对象 76811"/>
          <p:cNvGraphicFramePr>
            <a:graphicFrameLocks noChangeAspect="1"/>
          </p:cNvGraphicFramePr>
          <p:nvPr/>
        </p:nvGraphicFramePr>
        <p:xfrm>
          <a:off x="5181600" y="3219450"/>
          <a:ext cx="2028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" name="" r:id="rId11" imgW="1054735" imgH="228600" progId="Equation.3">
                  <p:embed/>
                </p:oleObj>
              </mc:Choice>
              <mc:Fallback>
                <p:oleObj name="" r:id="rId11" imgW="1054735" imgH="228600" progId="Equation.3">
                  <p:embed/>
                  <p:pic>
                    <p:nvPicPr>
                      <p:cNvPr id="0" name="图片 337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81600" y="3219450"/>
                        <a:ext cx="2028825" cy="438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3" name="文本框 76812"/>
          <p:cNvSpPr txBox="1"/>
          <p:nvPr/>
        </p:nvSpPr>
        <p:spPr>
          <a:xfrm>
            <a:off x="3563938" y="4581525"/>
            <a:ext cx="46799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、根据胡克定律计算杆的变形。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6814" name="对象 76813"/>
          <p:cNvGraphicFramePr>
            <a:graphicFrameLocks noChangeAspect="1"/>
          </p:cNvGraphicFramePr>
          <p:nvPr/>
        </p:nvGraphicFramePr>
        <p:xfrm>
          <a:off x="2508250" y="5084763"/>
          <a:ext cx="60261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" r:id="rId13" imgW="3289300" imgH="457200" progId="Equation.3">
                  <p:embed/>
                </p:oleObj>
              </mc:Choice>
              <mc:Fallback>
                <p:oleObj name="" r:id="rId13" imgW="3289300" imgH="457200" progId="Equation.3">
                  <p:embed/>
                  <p:pic>
                    <p:nvPicPr>
                      <p:cNvPr id="0" name="图片 337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08250" y="5084763"/>
                        <a:ext cx="6026150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815" name="组合 76814"/>
          <p:cNvGrpSpPr/>
          <p:nvPr/>
        </p:nvGrpSpPr>
        <p:grpSpPr>
          <a:xfrm>
            <a:off x="457200" y="3173413"/>
            <a:ext cx="2824163" cy="2160587"/>
            <a:chOff x="0" y="0"/>
            <a:chExt cx="1779" cy="1361"/>
          </a:xfrm>
        </p:grpSpPr>
        <p:grpSp>
          <p:nvGrpSpPr>
            <p:cNvPr id="76816" name="组合 76815"/>
            <p:cNvGrpSpPr/>
            <p:nvPr/>
          </p:nvGrpSpPr>
          <p:grpSpPr>
            <a:xfrm>
              <a:off x="0" y="0"/>
              <a:ext cx="1779" cy="1361"/>
              <a:chOff x="0" y="0"/>
              <a:chExt cx="1779" cy="1361"/>
            </a:xfrm>
          </p:grpSpPr>
          <p:sp>
            <p:nvSpPr>
              <p:cNvPr id="76817" name="文本框 76816"/>
              <p:cNvSpPr txBox="1"/>
              <p:nvPr/>
            </p:nvSpPr>
            <p:spPr>
              <a:xfrm>
                <a:off x="1424" y="0"/>
                <a:ext cx="355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endParaRPr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76818" name="组合 76817"/>
              <p:cNvGrpSpPr/>
              <p:nvPr/>
            </p:nvGrpSpPr>
            <p:grpSpPr>
              <a:xfrm>
                <a:off x="801" y="665"/>
                <a:ext cx="307" cy="179"/>
                <a:chOff x="0" y="0"/>
                <a:chExt cx="307" cy="179"/>
              </a:xfrm>
            </p:grpSpPr>
            <p:sp>
              <p:nvSpPr>
                <p:cNvPr id="76819" name="圆柱形 76818"/>
                <p:cNvSpPr/>
                <p:nvPr/>
              </p:nvSpPr>
              <p:spPr>
                <a:xfrm rot="5400000">
                  <a:off x="109" y="8"/>
                  <a:ext cx="68" cy="269"/>
                </a:xfrm>
                <a:prstGeom prst="can">
                  <a:avLst>
                    <a:gd name="adj" fmla="val 11718"/>
                  </a:avLst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777777">
                        <a:gamma/>
                        <a:shade val="46275"/>
                        <a:invGamma/>
                      </a:srgbClr>
                    </a:gs>
                    <a:gs pos="100000">
                      <a:srgbClr val="777777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6820" name="圆柱形 76819"/>
                <p:cNvSpPr/>
                <p:nvPr/>
              </p:nvSpPr>
              <p:spPr>
                <a:xfrm rot="7885420">
                  <a:off x="117" y="-119"/>
                  <a:ext cx="57" cy="296"/>
                </a:xfrm>
                <a:prstGeom prst="can">
                  <a:avLst>
                    <a:gd name="adj" fmla="val 0"/>
                  </a:avLst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777777">
                        <a:gamma/>
                        <a:shade val="46275"/>
                        <a:invGamma/>
                      </a:srgbClr>
                    </a:gs>
                    <a:gs pos="100000">
                      <a:srgbClr val="777777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6821" name="椭圆 76820"/>
                <p:cNvSpPr/>
                <p:nvPr/>
              </p:nvSpPr>
              <p:spPr>
                <a:xfrm>
                  <a:off x="217" y="89"/>
                  <a:ext cx="90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77777"/>
                    </a:gs>
                    <a:gs pos="100000">
                      <a:srgbClr val="777777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76822" name="文本框 76821"/>
              <p:cNvSpPr txBox="1"/>
              <p:nvPr/>
            </p:nvSpPr>
            <p:spPr>
              <a:xfrm>
                <a:off x="1073" y="528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  <a:endPara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6823" name="直接连接符 76822"/>
              <p:cNvSpPr/>
              <p:nvPr/>
            </p:nvSpPr>
            <p:spPr>
              <a:xfrm>
                <a:off x="1071" y="825"/>
                <a:ext cx="0" cy="499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76824" name="文本框 76823"/>
              <p:cNvSpPr txBox="1"/>
              <p:nvPr/>
            </p:nvSpPr>
            <p:spPr>
              <a:xfrm>
                <a:off x="1055" y="1073"/>
                <a:ext cx="35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chemeClr val="tx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US" altLang="zh-CN" sz="2400" b="1" baseline="-2500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6825" name="直接连接符 76824"/>
              <p:cNvSpPr/>
              <p:nvPr/>
            </p:nvSpPr>
            <p:spPr>
              <a:xfrm flipH="1">
                <a:off x="366" y="808"/>
                <a:ext cx="454" cy="0"/>
              </a:xfrm>
              <a:prstGeom prst="line">
                <a:avLst/>
              </a:prstGeom>
              <a:ln w="38100" cap="flat" cmpd="sng">
                <a:solidFill>
                  <a:srgbClr val="008000"/>
                </a:solidFill>
                <a:prstDash val="solid"/>
                <a:headEnd type="none" w="med" len="med"/>
                <a:tailEnd type="stealth" w="med" len="lg"/>
              </a:ln>
            </p:spPr>
          </p:sp>
          <p:sp>
            <p:nvSpPr>
              <p:cNvPr id="76826" name="直接连接符 76825"/>
              <p:cNvSpPr/>
              <p:nvPr/>
            </p:nvSpPr>
            <p:spPr>
              <a:xfrm flipH="1" flipV="1">
                <a:off x="520" y="327"/>
                <a:ext cx="318" cy="272"/>
              </a:xfrm>
              <a:prstGeom prst="line">
                <a:avLst/>
              </a:prstGeom>
              <a:ln w="38100" cap="flat" cmpd="sng">
                <a:solidFill>
                  <a:srgbClr val="008000"/>
                </a:solidFill>
                <a:prstDash val="solid"/>
                <a:headEnd type="none" w="med" len="med"/>
                <a:tailEnd type="stealth" w="med" len="lg"/>
              </a:ln>
            </p:spPr>
          </p:sp>
          <p:graphicFrame>
            <p:nvGraphicFramePr>
              <p:cNvPr id="76827" name="对象 76826"/>
              <p:cNvGraphicFramePr>
                <a:graphicFrameLocks noChangeAspect="1"/>
              </p:cNvGraphicFramePr>
              <p:nvPr/>
            </p:nvGraphicFramePr>
            <p:xfrm>
              <a:off x="158" y="105"/>
              <a:ext cx="363" cy="3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74" name="" r:id="rId15" imgW="241935" imgH="229235" progId="Equation.3">
                      <p:embed/>
                    </p:oleObj>
                  </mc:Choice>
                  <mc:Fallback>
                    <p:oleObj name="" r:id="rId15" imgW="241935" imgH="229235" progId="Equation.3">
                      <p:embed/>
                      <p:pic>
                        <p:nvPicPr>
                          <p:cNvPr id="0" name="图片 3373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158" y="105"/>
                            <a:ext cx="363" cy="34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28" name="对象 76827"/>
              <p:cNvGraphicFramePr>
                <a:graphicFrameLocks noChangeAspect="1"/>
              </p:cNvGraphicFramePr>
              <p:nvPr/>
            </p:nvGraphicFramePr>
            <p:xfrm>
              <a:off x="0" y="626"/>
              <a:ext cx="384" cy="3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75" name="" r:id="rId17" imgW="267335" imgH="228600" progId="Equation.3">
                      <p:embed/>
                    </p:oleObj>
                  </mc:Choice>
                  <mc:Fallback>
                    <p:oleObj name="" r:id="rId17" imgW="267335" imgH="228600" progId="Equation.3">
                      <p:embed/>
                      <p:pic>
                        <p:nvPicPr>
                          <p:cNvPr id="0" name="图片 3374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0" y="626"/>
                            <a:ext cx="384" cy="32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29" name="直接连接符 76828"/>
              <p:cNvSpPr/>
              <p:nvPr/>
            </p:nvSpPr>
            <p:spPr>
              <a:xfrm>
                <a:off x="1065" y="799"/>
                <a:ext cx="40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76830" name="直接连接符 76829"/>
              <p:cNvSpPr/>
              <p:nvPr/>
            </p:nvSpPr>
            <p:spPr>
              <a:xfrm flipV="1">
                <a:off x="1065" y="371"/>
                <a:ext cx="0" cy="40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sm" len="lg"/>
              </a:ln>
            </p:spPr>
          </p:sp>
          <p:graphicFrame>
            <p:nvGraphicFramePr>
              <p:cNvPr id="76831" name="对象 76830"/>
              <p:cNvGraphicFramePr>
                <a:graphicFrameLocks noChangeAspect="1"/>
              </p:cNvGraphicFramePr>
              <p:nvPr/>
            </p:nvGraphicFramePr>
            <p:xfrm>
              <a:off x="1451" y="701"/>
              <a:ext cx="191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76" name="" r:id="rId19" imgW="127000" imgH="139700" progId="Equation.3">
                      <p:embed/>
                    </p:oleObj>
                  </mc:Choice>
                  <mc:Fallback>
                    <p:oleObj name="" r:id="rId19" imgW="127000" imgH="139700" progId="Equation.3">
                      <p:embed/>
                      <p:pic>
                        <p:nvPicPr>
                          <p:cNvPr id="0" name="图片 3375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1451" y="701"/>
                            <a:ext cx="191" cy="20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32" name="对象 76831"/>
              <p:cNvGraphicFramePr>
                <a:graphicFrameLocks noChangeAspect="1"/>
              </p:cNvGraphicFramePr>
              <p:nvPr/>
            </p:nvGraphicFramePr>
            <p:xfrm>
              <a:off x="1101" y="208"/>
              <a:ext cx="210" cy="2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77" name="" r:id="rId21" imgW="139700" imgH="165735" progId="Equation.3">
                      <p:embed/>
                    </p:oleObj>
                  </mc:Choice>
                  <mc:Fallback>
                    <p:oleObj name="" r:id="rId21" imgW="139700" imgH="165735" progId="Equation.3">
                      <p:embed/>
                      <p:pic>
                        <p:nvPicPr>
                          <p:cNvPr id="0" name="图片 3376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1101" y="208"/>
                            <a:ext cx="210" cy="24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6833" name="文本框 76832"/>
            <p:cNvSpPr txBox="1"/>
            <p:nvPr/>
          </p:nvSpPr>
          <p:spPr>
            <a:xfrm>
              <a:off x="467" y="544"/>
              <a:ext cx="63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30</a:t>
              </a:r>
              <a:r>
                <a:rPr lang="en-US" altLang="zh-CN" sz="2400" b="1" baseline="3000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</a:t>
              </a:r>
              <a:endParaRPr lang="en-US" altLang="zh-CN" sz="2400" b="1" baseline="3000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6834" name="文本框 76833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3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2.8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轴向拉伸或压缩时的变形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6835" name="图片 76834" descr="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3400" y="1143000"/>
            <a:ext cx="2376488" cy="21796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6836" name="对象 76835"/>
          <p:cNvGraphicFramePr>
            <a:graphicFrameLocks noChangeAspect="1"/>
          </p:cNvGraphicFramePr>
          <p:nvPr/>
        </p:nvGraphicFramePr>
        <p:xfrm>
          <a:off x="2079625" y="5797550"/>
          <a:ext cx="6607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" name="" r:id="rId25" imgW="3606800" imgH="457200" progId="Equation.3">
                  <p:embed/>
                </p:oleObj>
              </mc:Choice>
              <mc:Fallback>
                <p:oleObj name="" r:id="rId25" imgW="3606800" imgH="457200" progId="Equation.3">
                  <p:embed/>
                  <p:pic>
                    <p:nvPicPr>
                      <p:cNvPr id="0" name="图片 337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079625" y="5797550"/>
                        <a:ext cx="6607175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7" name="文本框 76836"/>
          <p:cNvSpPr txBox="1"/>
          <p:nvPr/>
        </p:nvSpPr>
        <p:spPr>
          <a:xfrm>
            <a:off x="625475" y="5276850"/>
            <a:ext cx="15843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斜杆伸长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6838" name="文本框 76837"/>
          <p:cNvSpPr txBox="1"/>
          <p:nvPr/>
        </p:nvSpPr>
        <p:spPr>
          <a:xfrm>
            <a:off x="328613" y="5949950"/>
            <a:ext cx="17287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水平杆缩短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6839" name="动作按钮: 第一张 76838">
            <a:hlinkClick r:id="rId27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  <p:bldP spid="76808" grpId="0"/>
      <p:bldP spid="76813" grpId="0"/>
      <p:bldP spid="76837" grpId="0"/>
      <p:bldP spid="7683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矩形 7782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7827" name="矩形 7782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7828" name="矩形 7782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7829" name="动作按钮: 后退或前一项 77828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7830" name="动作按钮: 前进或下一项 77829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7831" name="文本框 77830"/>
          <p:cNvSpPr txBox="1"/>
          <p:nvPr/>
        </p:nvSpPr>
        <p:spPr>
          <a:xfrm>
            <a:off x="3124200" y="1905000"/>
            <a:ext cx="4968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、节点</a:t>
            </a: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的位移（以切代弧）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7832" name="文本框 77831"/>
          <p:cNvSpPr txBox="1"/>
          <p:nvPr/>
        </p:nvSpPr>
        <p:spPr>
          <a:xfrm>
            <a:off x="2800350" y="3408363"/>
            <a:ext cx="563563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b="1" baseline="-250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7833" name="文本框 77832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2.8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轴向拉伸或压缩时的变形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7834" name="图片 77833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2376488" cy="21796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7835" name="对象 77834"/>
          <p:cNvGraphicFramePr>
            <a:graphicFrameLocks noChangeAspect="1"/>
          </p:cNvGraphicFramePr>
          <p:nvPr/>
        </p:nvGraphicFramePr>
        <p:xfrm>
          <a:off x="3200400" y="1104900"/>
          <a:ext cx="20955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" name="" r:id="rId3" imgW="1143635" imgH="431800" progId="Equation.3">
                  <p:embed/>
                </p:oleObj>
              </mc:Choice>
              <mc:Fallback>
                <p:oleObj name="" r:id="rId3" imgW="1143635" imgH="431800" progId="Equation.3">
                  <p:embed/>
                  <p:pic>
                    <p:nvPicPr>
                      <p:cNvPr id="0" name="图片 33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1104900"/>
                        <a:ext cx="209550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对象 77835"/>
          <p:cNvGraphicFramePr>
            <a:graphicFrameLocks noChangeAspect="1"/>
          </p:cNvGraphicFramePr>
          <p:nvPr/>
        </p:nvGraphicFramePr>
        <p:xfrm>
          <a:off x="5562600" y="1104900"/>
          <a:ext cx="24193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" name="" r:id="rId5" imgW="1321435" imgH="431800" progId="Equation.3">
                  <p:embed/>
                </p:oleObj>
              </mc:Choice>
              <mc:Fallback>
                <p:oleObj name="" r:id="rId5" imgW="1321435" imgH="431800" progId="Equation.3">
                  <p:embed/>
                  <p:pic>
                    <p:nvPicPr>
                      <p:cNvPr id="0" name="图片 33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2600" y="1104900"/>
                        <a:ext cx="24193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7" name="文本框 77836"/>
          <p:cNvSpPr txBox="1"/>
          <p:nvPr/>
        </p:nvSpPr>
        <p:spPr>
          <a:xfrm>
            <a:off x="3032125" y="1565275"/>
            <a:ext cx="12239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7838" name="文本框 77837"/>
          <p:cNvSpPr txBox="1"/>
          <p:nvPr/>
        </p:nvSpPr>
        <p:spPr>
          <a:xfrm>
            <a:off x="2743200" y="2286000"/>
            <a:ext cx="15843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0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7839" name="未知"/>
          <p:cNvSpPr/>
          <p:nvPr/>
        </p:nvSpPr>
        <p:spPr>
          <a:xfrm>
            <a:off x="-168275" y="4648200"/>
            <a:ext cx="2589213" cy="1150938"/>
          </a:xfrm>
          <a:custGeom>
            <a:avLst/>
            <a:gdLst/>
            <a:ahLst/>
            <a:cxnLst/>
            <a:pathLst>
              <a:path w="1315" h="507">
                <a:moveTo>
                  <a:pt x="1315" y="0"/>
                </a:moveTo>
                <a:cubicBezTo>
                  <a:pt x="1250" y="98"/>
                  <a:pt x="1186" y="196"/>
                  <a:pt x="1088" y="272"/>
                </a:cubicBezTo>
                <a:cubicBezTo>
                  <a:pt x="990" y="348"/>
                  <a:pt x="838" y="415"/>
                  <a:pt x="725" y="453"/>
                </a:cubicBezTo>
                <a:cubicBezTo>
                  <a:pt x="612" y="491"/>
                  <a:pt x="529" y="491"/>
                  <a:pt x="408" y="499"/>
                </a:cubicBezTo>
                <a:cubicBezTo>
                  <a:pt x="287" y="507"/>
                  <a:pt x="143" y="503"/>
                  <a:pt x="0" y="499"/>
                </a:cubicBezTo>
              </a:path>
            </a:pathLst>
          </a:custGeom>
          <a:noFill/>
          <a:ln w="25400" cap="flat" cmpd="sng">
            <a:solidFill>
              <a:srgbClr val="800080"/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77840" name="组合 77839"/>
          <p:cNvGrpSpPr/>
          <p:nvPr/>
        </p:nvGrpSpPr>
        <p:grpSpPr>
          <a:xfrm>
            <a:off x="228600" y="3352800"/>
            <a:ext cx="2606675" cy="1830388"/>
            <a:chOff x="0" y="0"/>
            <a:chExt cx="1642" cy="1153"/>
          </a:xfrm>
        </p:grpSpPr>
        <p:sp>
          <p:nvSpPr>
            <p:cNvPr id="77841" name="直接连接符 77840"/>
            <p:cNvSpPr/>
            <p:nvPr/>
          </p:nvSpPr>
          <p:spPr>
            <a:xfrm flipH="1" flipV="1">
              <a:off x="453" y="265"/>
              <a:ext cx="385" cy="212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stealth" w="med" len="lg"/>
            </a:ln>
          </p:spPr>
        </p:sp>
        <p:sp>
          <p:nvSpPr>
            <p:cNvPr id="77842" name="直接连接符 77841"/>
            <p:cNvSpPr/>
            <p:nvPr/>
          </p:nvSpPr>
          <p:spPr>
            <a:xfrm flipH="1">
              <a:off x="366" y="600"/>
              <a:ext cx="454" cy="0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stealth" w="med" len="lg"/>
            </a:ln>
          </p:spPr>
        </p:sp>
        <p:sp>
          <p:nvSpPr>
            <p:cNvPr id="77843" name="矩形 77842"/>
            <p:cNvSpPr/>
            <p:nvPr/>
          </p:nvSpPr>
          <p:spPr>
            <a:xfrm rot="1472074">
              <a:off x="771" y="497"/>
              <a:ext cx="318" cy="49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5F5F5F">
                    <a:gamma/>
                    <a:shade val="46275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7844" name="圆柱形 77843"/>
            <p:cNvSpPr/>
            <p:nvPr/>
          </p:nvSpPr>
          <p:spPr>
            <a:xfrm rot="5400000">
              <a:off x="891" y="443"/>
              <a:ext cx="65" cy="310"/>
            </a:xfrm>
            <a:prstGeom prst="can">
              <a:avLst>
                <a:gd name="adj" fmla="val 14130"/>
              </a:avLst>
            </a:prstGeom>
            <a:gradFill rotWithShape="1">
              <a:gsLst>
                <a:gs pos="0">
                  <a:srgbClr val="777777"/>
                </a:gs>
                <a:gs pos="50000">
                  <a:srgbClr val="777777">
                    <a:gamma/>
                    <a:shade val="46275"/>
                    <a:invGamma/>
                  </a:srgbClr>
                </a:gs>
                <a:gs pos="100000">
                  <a:srgbClr val="777777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7845" name="椭圆 77844"/>
            <p:cNvSpPr/>
            <p:nvPr/>
          </p:nvSpPr>
          <p:spPr>
            <a:xfrm>
              <a:off x="1018" y="546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77777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7846" name="文本框 77845"/>
            <p:cNvSpPr txBox="1"/>
            <p:nvPr/>
          </p:nvSpPr>
          <p:spPr>
            <a:xfrm>
              <a:off x="1073" y="320"/>
              <a:ext cx="3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lang="en-US" altLang="zh-CN" sz="2400" b="1" baseline="-25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7847" name="直接连接符 77846"/>
            <p:cNvSpPr/>
            <p:nvPr/>
          </p:nvSpPr>
          <p:spPr>
            <a:xfrm>
              <a:off x="1071" y="617"/>
              <a:ext cx="0" cy="499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stealth" w="med" len="lg"/>
            </a:ln>
          </p:spPr>
        </p:sp>
        <p:sp>
          <p:nvSpPr>
            <p:cNvPr id="77848" name="文本框 77847"/>
            <p:cNvSpPr txBox="1"/>
            <p:nvPr/>
          </p:nvSpPr>
          <p:spPr>
            <a:xfrm>
              <a:off x="1055" y="865"/>
              <a:ext cx="3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altLang="zh-CN" sz="2400" b="1" baseline="-25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77849" name="对象 77848"/>
            <p:cNvGraphicFramePr>
              <a:graphicFrameLocks noChangeAspect="1"/>
            </p:cNvGraphicFramePr>
            <p:nvPr/>
          </p:nvGraphicFramePr>
          <p:xfrm>
            <a:off x="110" y="73"/>
            <a:ext cx="363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" name="" r:id="rId7" imgW="241935" imgH="229235" progId="Equation.3">
                    <p:embed/>
                  </p:oleObj>
                </mc:Choice>
                <mc:Fallback>
                  <p:oleObj name="" r:id="rId7" imgW="241935" imgH="229235" progId="Equation.3">
                    <p:embed/>
                    <p:pic>
                      <p:nvPicPr>
                        <p:cNvPr id="0" name="图片 338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0" y="73"/>
                          <a:ext cx="363" cy="34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50" name="对象 77849"/>
            <p:cNvGraphicFramePr>
              <a:graphicFrameLocks noChangeAspect="1"/>
            </p:cNvGraphicFramePr>
            <p:nvPr/>
          </p:nvGraphicFramePr>
          <p:xfrm>
            <a:off x="0" y="418"/>
            <a:ext cx="384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" name="" r:id="rId9" imgW="267335" imgH="228600" progId="Equation.3">
                    <p:embed/>
                  </p:oleObj>
                </mc:Choice>
                <mc:Fallback>
                  <p:oleObj name="" r:id="rId9" imgW="267335" imgH="228600" progId="Equation.3">
                    <p:embed/>
                    <p:pic>
                      <p:nvPicPr>
                        <p:cNvPr id="0" name="图片 338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0" y="418"/>
                          <a:ext cx="384" cy="32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851" name="直接连接符 77850"/>
            <p:cNvSpPr/>
            <p:nvPr/>
          </p:nvSpPr>
          <p:spPr>
            <a:xfrm>
              <a:off x="1065" y="591"/>
              <a:ext cx="40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77852" name="直接连接符 77851"/>
            <p:cNvSpPr/>
            <p:nvPr/>
          </p:nvSpPr>
          <p:spPr>
            <a:xfrm flipV="1">
              <a:off x="1065" y="163"/>
              <a:ext cx="0" cy="4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sm" len="lg"/>
            </a:ln>
          </p:spPr>
        </p:sp>
        <p:graphicFrame>
          <p:nvGraphicFramePr>
            <p:cNvPr id="77853" name="对象 77852"/>
            <p:cNvGraphicFramePr>
              <a:graphicFrameLocks noChangeAspect="1"/>
            </p:cNvGraphicFramePr>
            <p:nvPr/>
          </p:nvGraphicFramePr>
          <p:xfrm>
            <a:off x="1451" y="493"/>
            <a:ext cx="191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" name="" r:id="rId11" imgW="127000" imgH="139700" progId="Equation.3">
                    <p:embed/>
                  </p:oleObj>
                </mc:Choice>
                <mc:Fallback>
                  <p:oleObj name="" r:id="rId11" imgW="127000" imgH="139700" progId="Equation.3">
                    <p:embed/>
                    <p:pic>
                      <p:nvPicPr>
                        <p:cNvPr id="0" name="图片 338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451" y="493"/>
                          <a:ext cx="191" cy="20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54" name="对象 77853"/>
            <p:cNvGraphicFramePr>
              <a:graphicFrameLocks noChangeAspect="1"/>
            </p:cNvGraphicFramePr>
            <p:nvPr/>
          </p:nvGraphicFramePr>
          <p:xfrm>
            <a:off x="1101" y="0"/>
            <a:ext cx="210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" name="" r:id="rId13" imgW="139700" imgH="165735" progId="Equation.3">
                    <p:embed/>
                  </p:oleObj>
                </mc:Choice>
                <mc:Fallback>
                  <p:oleObj name="" r:id="rId13" imgW="139700" imgH="165735" progId="Equation.3">
                    <p:embed/>
                    <p:pic>
                      <p:nvPicPr>
                        <p:cNvPr id="0" name="图片 3383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01" y="0"/>
                          <a:ext cx="210" cy="2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855" name="文本框 77854"/>
            <p:cNvSpPr txBox="1"/>
            <p:nvPr/>
          </p:nvSpPr>
          <p:spPr>
            <a:xfrm>
              <a:off x="363" y="336"/>
              <a:ext cx="63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30</a:t>
              </a:r>
              <a:r>
                <a:rPr lang="en-US" altLang="zh-CN" sz="2400" b="1" baseline="3000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</a:t>
              </a:r>
              <a:endParaRPr lang="en-US" altLang="zh-CN" sz="2400" b="1" baseline="3000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7856" name="直接连接符 77855"/>
          <p:cNvSpPr/>
          <p:nvPr/>
        </p:nvSpPr>
        <p:spPr>
          <a:xfrm>
            <a:off x="1931988" y="4292600"/>
            <a:ext cx="528637" cy="314325"/>
          </a:xfrm>
          <a:prstGeom prst="line">
            <a:avLst/>
          </a:prstGeom>
          <a:ln w="254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57" name="直接连接符 77856"/>
          <p:cNvSpPr/>
          <p:nvPr/>
        </p:nvSpPr>
        <p:spPr>
          <a:xfrm flipH="1">
            <a:off x="1452563" y="4292600"/>
            <a:ext cx="479425" cy="26988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58" name="未知"/>
          <p:cNvSpPr/>
          <p:nvPr/>
        </p:nvSpPr>
        <p:spPr>
          <a:xfrm>
            <a:off x="1092200" y="4292600"/>
            <a:ext cx="360363" cy="1971675"/>
          </a:xfrm>
          <a:custGeom>
            <a:avLst/>
            <a:gdLst/>
            <a:ahLst/>
            <a:cxnLst/>
            <a:pathLst>
              <a:path w="363" h="998">
                <a:moveTo>
                  <a:pt x="363" y="0"/>
                </a:moveTo>
                <a:cubicBezTo>
                  <a:pt x="348" y="113"/>
                  <a:pt x="333" y="227"/>
                  <a:pt x="318" y="318"/>
                </a:cubicBezTo>
                <a:cubicBezTo>
                  <a:pt x="303" y="409"/>
                  <a:pt x="295" y="469"/>
                  <a:pt x="272" y="545"/>
                </a:cubicBezTo>
                <a:cubicBezTo>
                  <a:pt x="249" y="621"/>
                  <a:pt x="226" y="697"/>
                  <a:pt x="181" y="772"/>
                </a:cubicBezTo>
                <a:cubicBezTo>
                  <a:pt x="136" y="847"/>
                  <a:pt x="68" y="922"/>
                  <a:pt x="0" y="998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aphicFrame>
        <p:nvGraphicFramePr>
          <p:cNvPr id="77859" name="对象 77858"/>
          <p:cNvGraphicFramePr>
            <a:graphicFrameLocks noChangeAspect="1"/>
          </p:cNvGraphicFramePr>
          <p:nvPr/>
        </p:nvGraphicFramePr>
        <p:xfrm>
          <a:off x="947738" y="5327650"/>
          <a:ext cx="32543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" name="" r:id="rId15" imgW="177800" imgH="165100" progId="Equation.3">
                  <p:embed/>
                </p:oleObj>
              </mc:Choice>
              <mc:Fallback>
                <p:oleObj name="" r:id="rId15" imgW="177800" imgH="165100" progId="Equation.3">
                  <p:embed/>
                  <p:pic>
                    <p:nvPicPr>
                      <p:cNvPr id="0" name="图片 338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47738" y="5327650"/>
                        <a:ext cx="325437" cy="303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60" name="直接连接符 77859"/>
          <p:cNvSpPr/>
          <p:nvPr/>
        </p:nvSpPr>
        <p:spPr>
          <a:xfrm flipH="1">
            <a:off x="1236663" y="4606925"/>
            <a:ext cx="1223962" cy="1944688"/>
          </a:xfrm>
          <a:prstGeom prst="line">
            <a:avLst/>
          </a:prstGeom>
          <a:ln w="254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61" name="直接连接符 77860"/>
          <p:cNvSpPr/>
          <p:nvPr/>
        </p:nvSpPr>
        <p:spPr>
          <a:xfrm>
            <a:off x="1452563" y="4292600"/>
            <a:ext cx="0" cy="2349500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77862" name="对象 77861"/>
          <p:cNvGraphicFramePr>
            <a:graphicFrameLocks noChangeAspect="1"/>
          </p:cNvGraphicFramePr>
          <p:nvPr/>
        </p:nvGraphicFramePr>
        <p:xfrm>
          <a:off x="1524000" y="6048375"/>
          <a:ext cx="3730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" name="" r:id="rId17" imgW="203835" imgH="165735" progId="Equation.3">
                  <p:embed/>
                </p:oleObj>
              </mc:Choice>
              <mc:Fallback>
                <p:oleObj name="" r:id="rId17" imgW="203835" imgH="165735" progId="Equation.3">
                  <p:embed/>
                  <p:pic>
                    <p:nvPicPr>
                      <p:cNvPr id="0" name="图片 338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24000" y="6048375"/>
                        <a:ext cx="373063" cy="303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3" name="对象 77862"/>
          <p:cNvGraphicFramePr>
            <a:graphicFrameLocks noChangeAspect="1"/>
          </p:cNvGraphicFramePr>
          <p:nvPr/>
        </p:nvGraphicFramePr>
        <p:xfrm>
          <a:off x="2471738" y="4618038"/>
          <a:ext cx="3254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" name="" r:id="rId19" imgW="177800" imgH="215900" progId="Equation.3">
                  <p:embed/>
                </p:oleObj>
              </mc:Choice>
              <mc:Fallback>
                <p:oleObj name="" r:id="rId19" imgW="177800" imgH="215900" progId="Equation.3">
                  <p:embed/>
                  <p:pic>
                    <p:nvPicPr>
                      <p:cNvPr id="0" name="图片 338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71738" y="4618038"/>
                        <a:ext cx="325437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4" name="对象 77863"/>
          <p:cNvGraphicFramePr>
            <a:graphicFrameLocks noChangeAspect="1"/>
          </p:cNvGraphicFramePr>
          <p:nvPr/>
        </p:nvGraphicFramePr>
        <p:xfrm>
          <a:off x="1066800" y="4267200"/>
          <a:ext cx="3492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" name="" r:id="rId21" imgW="190500" imgH="215900" progId="Equation.3">
                  <p:embed/>
                </p:oleObj>
              </mc:Choice>
              <mc:Fallback>
                <p:oleObj name="" r:id="rId21" imgW="190500" imgH="215900" progId="Equation.3">
                  <p:embed/>
                  <p:pic>
                    <p:nvPicPr>
                      <p:cNvPr id="0" name="图片 338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66800" y="4267200"/>
                        <a:ext cx="34925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5" name="对象 77864"/>
          <p:cNvGraphicFramePr>
            <a:graphicFrameLocks noChangeAspect="1"/>
          </p:cNvGraphicFramePr>
          <p:nvPr/>
        </p:nvGraphicFramePr>
        <p:xfrm>
          <a:off x="3200400" y="2514600"/>
          <a:ext cx="19304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" name="" r:id="rId23" imgW="1053465" imgH="215900" progId="Equation.3">
                  <p:embed/>
                </p:oleObj>
              </mc:Choice>
              <mc:Fallback>
                <p:oleObj name="" r:id="rId23" imgW="1053465" imgH="215900" progId="Equation.3">
                  <p:embed/>
                  <p:pic>
                    <p:nvPicPr>
                      <p:cNvPr id="0" name="图片 338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200400" y="2514600"/>
                        <a:ext cx="19304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6" name="对象 77865"/>
          <p:cNvGraphicFramePr>
            <a:graphicFrameLocks noChangeAspect="1"/>
          </p:cNvGraphicFramePr>
          <p:nvPr/>
        </p:nvGraphicFramePr>
        <p:xfrm>
          <a:off x="5791200" y="2514600"/>
          <a:ext cx="22558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" name="" r:id="rId25" imgW="1231265" imgH="215900" progId="Equation.3">
                  <p:embed/>
                </p:oleObj>
              </mc:Choice>
              <mc:Fallback>
                <p:oleObj name="" r:id="rId25" imgW="1231265" imgH="215900" progId="Equation.3">
                  <p:embed/>
                  <p:pic>
                    <p:nvPicPr>
                      <p:cNvPr id="0" name="图片 3389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791200" y="2514600"/>
                        <a:ext cx="2255838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7" name="对象 77866"/>
          <p:cNvGraphicFramePr>
            <a:graphicFrameLocks noChangeAspect="1"/>
          </p:cNvGraphicFramePr>
          <p:nvPr/>
        </p:nvGraphicFramePr>
        <p:xfrm>
          <a:off x="4953000" y="3200400"/>
          <a:ext cx="20685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" name="" r:id="rId27" imgW="1130935" imgH="228600" progId="Equation.3">
                  <p:embed/>
                </p:oleObj>
              </mc:Choice>
              <mc:Fallback>
                <p:oleObj name="" r:id="rId27" imgW="1130935" imgH="228600" progId="Equation.3">
                  <p:embed/>
                  <p:pic>
                    <p:nvPicPr>
                      <p:cNvPr id="0" name="图片 3390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953000" y="3200400"/>
                        <a:ext cx="2068513" cy="420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8" name="对象 77867"/>
          <p:cNvGraphicFramePr>
            <a:graphicFrameLocks noChangeAspect="1"/>
          </p:cNvGraphicFramePr>
          <p:nvPr/>
        </p:nvGraphicFramePr>
        <p:xfrm>
          <a:off x="4876800" y="3657600"/>
          <a:ext cx="399732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" name="" r:id="rId29" imgW="2183765" imgH="584200" progId="Equation.3">
                  <p:embed/>
                </p:oleObj>
              </mc:Choice>
              <mc:Fallback>
                <p:oleObj name="" r:id="rId29" imgW="2183765" imgH="584200" progId="Equation.3">
                  <p:embed/>
                  <p:pic>
                    <p:nvPicPr>
                      <p:cNvPr id="0" name="图片 339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876800" y="3657600"/>
                        <a:ext cx="3997325" cy="1074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9" name="对象 77868"/>
          <p:cNvGraphicFramePr>
            <a:graphicFrameLocks noChangeAspect="1"/>
          </p:cNvGraphicFramePr>
          <p:nvPr/>
        </p:nvGraphicFramePr>
        <p:xfrm>
          <a:off x="4953000" y="4953000"/>
          <a:ext cx="38115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" name="" r:id="rId31" imgW="2082800" imgH="508000" progId="Equation.3">
                  <p:embed/>
                </p:oleObj>
              </mc:Choice>
              <mc:Fallback>
                <p:oleObj name="" r:id="rId31" imgW="2082800" imgH="508000" progId="Equation.3">
                  <p:embed/>
                  <p:pic>
                    <p:nvPicPr>
                      <p:cNvPr id="0" name="图片 3392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953000" y="4953000"/>
                        <a:ext cx="3811588" cy="933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870" name="组合 77869"/>
          <p:cNvGrpSpPr/>
          <p:nvPr/>
        </p:nvGrpSpPr>
        <p:grpSpPr>
          <a:xfrm>
            <a:off x="2816225" y="3649663"/>
            <a:ext cx="1879600" cy="2822575"/>
            <a:chOff x="0" y="0"/>
            <a:chExt cx="1184" cy="1778"/>
          </a:xfrm>
        </p:grpSpPr>
        <p:grpSp>
          <p:nvGrpSpPr>
            <p:cNvPr id="77871" name="组合 77870"/>
            <p:cNvGrpSpPr/>
            <p:nvPr/>
          </p:nvGrpSpPr>
          <p:grpSpPr>
            <a:xfrm>
              <a:off x="224" y="213"/>
              <a:ext cx="725" cy="1374"/>
              <a:chOff x="0" y="0"/>
              <a:chExt cx="589" cy="1148"/>
            </a:xfrm>
          </p:grpSpPr>
          <p:sp>
            <p:nvSpPr>
              <p:cNvPr id="77872" name="直接连接符 77871"/>
              <p:cNvSpPr/>
              <p:nvPr/>
            </p:nvSpPr>
            <p:spPr>
              <a:xfrm>
                <a:off x="256" y="6"/>
                <a:ext cx="333" cy="198"/>
              </a:xfrm>
              <a:prstGeom prst="line">
                <a:avLst/>
              </a:prstGeom>
              <a:ln w="254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7873" name="直接连接符 77872"/>
              <p:cNvSpPr/>
              <p:nvPr/>
            </p:nvSpPr>
            <p:spPr>
              <a:xfrm flipH="1">
                <a:off x="0" y="204"/>
                <a:ext cx="589" cy="944"/>
              </a:xfrm>
              <a:prstGeom prst="line">
                <a:avLst/>
              </a:prstGeom>
              <a:ln w="254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7874" name="直接连接符 77873"/>
              <p:cNvSpPr/>
              <p:nvPr/>
            </p:nvSpPr>
            <p:spPr>
              <a:xfrm flipH="1">
                <a:off x="0" y="0"/>
                <a:ext cx="2" cy="1148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7875" name="直接连接符 77874"/>
              <p:cNvSpPr/>
              <p:nvPr/>
            </p:nvSpPr>
            <p:spPr>
              <a:xfrm>
                <a:off x="0" y="14"/>
                <a:ext cx="272" cy="0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aphicFrame>
          <p:nvGraphicFramePr>
            <p:cNvPr id="77876" name="对象 77875"/>
            <p:cNvGraphicFramePr>
              <a:graphicFrameLocks noChangeAspect="1"/>
            </p:cNvGraphicFramePr>
            <p:nvPr/>
          </p:nvGraphicFramePr>
          <p:xfrm>
            <a:off x="133" y="1587"/>
            <a:ext cx="235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4" name="" r:id="rId33" imgW="203835" imgH="165735" progId="Equation.3">
                    <p:embed/>
                  </p:oleObj>
                </mc:Choice>
                <mc:Fallback>
                  <p:oleObj name="" r:id="rId33" imgW="203835" imgH="165735" progId="Equation.3">
                    <p:embed/>
                    <p:pic>
                      <p:nvPicPr>
                        <p:cNvPr id="0" name="图片 3393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33" y="1587"/>
                          <a:ext cx="235" cy="1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77" name="对象 77876"/>
            <p:cNvGraphicFramePr>
              <a:graphicFrameLocks noChangeAspect="1"/>
            </p:cNvGraphicFramePr>
            <p:nvPr/>
          </p:nvGraphicFramePr>
          <p:xfrm>
            <a:off x="479" y="0"/>
            <a:ext cx="176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5" name="" r:id="rId34" imgW="153035" imgH="165735" progId="Equation.3">
                    <p:embed/>
                  </p:oleObj>
                </mc:Choice>
                <mc:Fallback>
                  <p:oleObj name="" r:id="rId34" imgW="153035" imgH="165735" progId="Equation.3">
                    <p:embed/>
                    <p:pic>
                      <p:nvPicPr>
                        <p:cNvPr id="0" name="图片 3394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479" y="0"/>
                          <a:ext cx="176" cy="1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78" name="对象 77877"/>
            <p:cNvGraphicFramePr>
              <a:graphicFrameLocks noChangeAspect="1"/>
            </p:cNvGraphicFramePr>
            <p:nvPr/>
          </p:nvGraphicFramePr>
          <p:xfrm>
            <a:off x="979" y="331"/>
            <a:ext cx="205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6" name="" r:id="rId36" imgW="177800" imgH="215900" progId="Equation.3">
                    <p:embed/>
                  </p:oleObj>
                </mc:Choice>
                <mc:Fallback>
                  <p:oleObj name="" r:id="rId36" imgW="177800" imgH="215900" progId="Equation.3">
                    <p:embed/>
                    <p:pic>
                      <p:nvPicPr>
                        <p:cNvPr id="0" name="图片 3395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79" y="331"/>
                          <a:ext cx="205" cy="2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79" name="对象 77878"/>
            <p:cNvGraphicFramePr>
              <a:graphicFrameLocks noChangeAspect="1"/>
            </p:cNvGraphicFramePr>
            <p:nvPr/>
          </p:nvGraphicFramePr>
          <p:xfrm>
            <a:off x="0" y="80"/>
            <a:ext cx="22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" name="" r:id="rId37" imgW="190500" imgH="215900" progId="Equation.3">
                    <p:embed/>
                  </p:oleObj>
                </mc:Choice>
                <mc:Fallback>
                  <p:oleObj name="" r:id="rId37" imgW="190500" imgH="215900" progId="Equation.3">
                    <p:embed/>
                    <p:pic>
                      <p:nvPicPr>
                        <p:cNvPr id="0" name="图片 3396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0" y="80"/>
                          <a:ext cx="220" cy="2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880" name="直接连接符 77879"/>
          <p:cNvSpPr/>
          <p:nvPr/>
        </p:nvSpPr>
        <p:spPr>
          <a:xfrm flipH="1">
            <a:off x="3171825" y="4008438"/>
            <a:ext cx="503238" cy="2160587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77881" name="组合 77880"/>
          <p:cNvGrpSpPr/>
          <p:nvPr/>
        </p:nvGrpSpPr>
        <p:grpSpPr>
          <a:xfrm>
            <a:off x="2667000" y="3505200"/>
            <a:ext cx="1222375" cy="2232025"/>
            <a:chOff x="0" y="0"/>
            <a:chExt cx="770" cy="1406"/>
          </a:xfrm>
        </p:grpSpPr>
        <p:sp>
          <p:nvSpPr>
            <p:cNvPr id="77882" name="直接连接符 77881"/>
            <p:cNvSpPr/>
            <p:nvPr/>
          </p:nvSpPr>
          <p:spPr>
            <a:xfrm flipH="1" flipV="1">
              <a:off x="0" y="0"/>
              <a:ext cx="635" cy="3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7883" name="直角三角形 77882"/>
            <p:cNvSpPr/>
            <p:nvPr/>
          </p:nvSpPr>
          <p:spPr>
            <a:xfrm rot="5098712">
              <a:off x="609" y="1000"/>
              <a:ext cx="181" cy="13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7884" name="直角三角形 77883"/>
            <p:cNvSpPr/>
            <p:nvPr/>
          </p:nvSpPr>
          <p:spPr>
            <a:xfrm rot="15949263">
              <a:off x="474" y="1245"/>
              <a:ext cx="181" cy="13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7885" name="直角三角形 77884"/>
            <p:cNvSpPr/>
            <p:nvPr/>
          </p:nvSpPr>
          <p:spPr>
            <a:xfrm rot="21248892">
              <a:off x="422" y="181"/>
              <a:ext cx="181" cy="13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7886" name="组合 77885"/>
          <p:cNvGrpSpPr/>
          <p:nvPr/>
        </p:nvGrpSpPr>
        <p:grpSpPr>
          <a:xfrm>
            <a:off x="3171825" y="4008438"/>
            <a:ext cx="885825" cy="2503487"/>
            <a:chOff x="0" y="0"/>
            <a:chExt cx="558" cy="1577"/>
          </a:xfrm>
        </p:grpSpPr>
        <p:sp>
          <p:nvSpPr>
            <p:cNvPr id="77887" name="直接连接符 77886"/>
            <p:cNvSpPr/>
            <p:nvPr/>
          </p:nvSpPr>
          <p:spPr>
            <a:xfrm>
              <a:off x="317" y="0"/>
              <a:ext cx="0" cy="1361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7888" name="直接连接符 77887"/>
            <p:cNvSpPr/>
            <p:nvPr/>
          </p:nvSpPr>
          <p:spPr>
            <a:xfrm>
              <a:off x="0" y="1361"/>
              <a:ext cx="317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graphicFrame>
          <p:nvGraphicFramePr>
            <p:cNvPr id="77889" name="对象 77888"/>
            <p:cNvGraphicFramePr>
              <a:graphicFrameLocks noChangeAspect="1"/>
            </p:cNvGraphicFramePr>
            <p:nvPr/>
          </p:nvGraphicFramePr>
          <p:xfrm>
            <a:off x="339" y="772"/>
            <a:ext cx="219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8" name="" r:id="rId38" imgW="191135" imgH="229235" progId="Equation.3">
                    <p:embed/>
                  </p:oleObj>
                </mc:Choice>
                <mc:Fallback>
                  <p:oleObj name="" r:id="rId38" imgW="191135" imgH="229235" progId="Equation.3">
                    <p:embed/>
                    <p:pic>
                      <p:nvPicPr>
                        <p:cNvPr id="0" name="图片 3397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339" y="772"/>
                          <a:ext cx="219" cy="2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90" name="对象 77889"/>
            <p:cNvGraphicFramePr>
              <a:graphicFrameLocks noChangeAspect="1"/>
            </p:cNvGraphicFramePr>
            <p:nvPr/>
          </p:nvGraphicFramePr>
          <p:xfrm>
            <a:off x="267" y="1326"/>
            <a:ext cx="219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9" name="" r:id="rId40" imgW="190500" imgH="215900" progId="Equation.3">
                    <p:embed/>
                  </p:oleObj>
                </mc:Choice>
                <mc:Fallback>
                  <p:oleObj name="" r:id="rId40" imgW="190500" imgH="215900" progId="Equation.3">
                    <p:embed/>
                    <p:pic>
                      <p:nvPicPr>
                        <p:cNvPr id="0" name="图片 3398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267" y="1326"/>
                          <a:ext cx="219" cy="25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891" name="动作按钮: 第一张 77890">
            <a:hlinkClick r:id="rId42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大桥坍塌.AV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7200" y="1219200"/>
            <a:ext cx="3886200" cy="327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文本框 14338"/>
          <p:cNvSpPr txBox="1"/>
          <p:nvPr/>
        </p:nvSpPr>
        <p:spPr>
          <a:xfrm>
            <a:off x="304800" y="4648200"/>
            <a:ext cx="41211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sz="2800" b="1" dirty="0">
                <a:solidFill>
                  <a:schemeClr val="bg2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美国纽约马尔克大桥坍塌</a:t>
            </a:r>
            <a:endParaRPr lang="zh-CN" sz="2800" b="1" dirty="0">
              <a:solidFill>
                <a:schemeClr val="bg2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pic>
        <p:nvPicPr>
          <p:cNvPr id="14340" name="比萨斜塔.mpg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8200" y="2286000"/>
            <a:ext cx="4191000" cy="3709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文本框 14340"/>
          <p:cNvSpPr txBox="1"/>
          <p:nvPr/>
        </p:nvSpPr>
        <p:spPr>
          <a:xfrm>
            <a:off x="5867400" y="1524000"/>
            <a:ext cx="2209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sz="2800" b="1" dirty="0">
                <a:solidFill>
                  <a:schemeClr val="bg2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比萨斜塔</a:t>
            </a:r>
            <a:endParaRPr lang="zh-CN" sz="2800" b="1" dirty="0">
              <a:solidFill>
                <a:schemeClr val="bg2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4342" name="文本框 14341"/>
          <p:cNvSpPr txBox="1"/>
          <p:nvPr/>
        </p:nvSpPr>
        <p:spPr>
          <a:xfrm>
            <a:off x="107950" y="123825"/>
            <a:ext cx="48244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§1.1 </a:t>
            </a:r>
            <a:r>
              <a:rPr 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材料力学的任务</a:t>
            </a:r>
            <a:endParaRPr lang="zh-CN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00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1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8"/>
                </p:tgtEl>
              </p:cMediaNode>
            </p:video>
            <p:audio>
              <p:cMediaNode numSld="1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  <p:bldLst>
      <p:bldP spid="14342" grpId="0" animBg="1"/>
      <p:bldP spid="14339" grpId="0" animBg="1"/>
      <p:bldP spid="1434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文本框 78849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2.9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轴向拉伸或压缩的应变能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8851" name="对象 78850"/>
          <p:cNvGraphicFramePr>
            <a:graphicFrameLocks noChangeAspect="1"/>
          </p:cNvGraphicFramePr>
          <p:nvPr/>
        </p:nvGraphicFramePr>
        <p:xfrm>
          <a:off x="5715000" y="2133600"/>
          <a:ext cx="16764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" name="" r:id="rId2" imgW="863600" imgH="203200" progId="Equation.DSMT4">
                  <p:embed/>
                </p:oleObj>
              </mc:Choice>
              <mc:Fallback>
                <p:oleObj name="" r:id="rId2" imgW="863600" imgH="203200" progId="Equation.DSMT4">
                  <p:embed/>
                  <p:pic>
                    <p:nvPicPr>
                      <p:cNvPr id="0" name="图片 339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5000" y="2133600"/>
                        <a:ext cx="16764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对象 78851"/>
          <p:cNvGraphicFramePr>
            <a:graphicFrameLocks noChangeAspect="1"/>
          </p:cNvGraphicFramePr>
          <p:nvPr/>
        </p:nvGraphicFramePr>
        <p:xfrm>
          <a:off x="5562600" y="2571750"/>
          <a:ext cx="2133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" name="" r:id="rId4" imgW="991235" imgH="330200" progId="Equation.DSMT4">
                  <p:embed/>
                </p:oleObj>
              </mc:Choice>
              <mc:Fallback>
                <p:oleObj name="" r:id="rId4" imgW="991235" imgH="330200" progId="Equation.DSMT4">
                  <p:embed/>
                  <p:pic>
                    <p:nvPicPr>
                      <p:cNvPr id="0" name="图片 340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2600" y="2571750"/>
                        <a:ext cx="2133600" cy="704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853" name="组合 78852"/>
          <p:cNvGrpSpPr/>
          <p:nvPr/>
        </p:nvGrpSpPr>
        <p:grpSpPr>
          <a:xfrm>
            <a:off x="5043488" y="3398838"/>
            <a:ext cx="3033712" cy="563562"/>
            <a:chOff x="0" y="0"/>
            <a:chExt cx="1911" cy="355"/>
          </a:xfrm>
        </p:grpSpPr>
        <p:sp>
          <p:nvSpPr>
            <p:cNvPr id="78854" name="文本框 78853"/>
            <p:cNvSpPr txBox="1"/>
            <p:nvPr/>
          </p:nvSpPr>
          <p:spPr>
            <a:xfrm>
              <a:off x="0" y="29"/>
              <a:ext cx="191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b="1">
                  <a:solidFill>
                    <a:srgbClr val="0066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在         范围内</a:t>
              </a:r>
              <a:r>
                <a:rPr lang="en-US" altLang="zh-CN" sz="2400" b="1">
                  <a:solidFill>
                    <a:srgbClr val="0066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,</a:t>
              </a:r>
              <a:r>
                <a:rPr lang="zh-CN" altLang="en-US" sz="2400" b="1">
                  <a:solidFill>
                    <a:srgbClr val="0066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有</a:t>
              </a:r>
              <a:endPara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78855" name="对象 78854"/>
            <p:cNvGraphicFramePr>
              <a:graphicFrameLocks noChangeAspect="1"/>
            </p:cNvGraphicFramePr>
            <p:nvPr/>
          </p:nvGraphicFramePr>
          <p:xfrm>
            <a:off x="298" y="0"/>
            <a:ext cx="672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2" name="" r:id="rId6" imgW="457835" imgH="241300" progId="Equation.DSMT4">
                    <p:embed/>
                  </p:oleObj>
                </mc:Choice>
                <mc:Fallback>
                  <p:oleObj name="" r:id="rId6" imgW="457835" imgH="241300" progId="Equation.DSMT4">
                    <p:embed/>
                    <p:pic>
                      <p:nvPicPr>
                        <p:cNvPr id="0" name="图片 340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8" y="0"/>
                          <a:ext cx="672" cy="35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8856" name="对象 78855"/>
          <p:cNvGraphicFramePr>
            <a:graphicFrameLocks noChangeAspect="1"/>
          </p:cNvGraphicFramePr>
          <p:nvPr/>
        </p:nvGraphicFramePr>
        <p:xfrm>
          <a:off x="5867400" y="3886200"/>
          <a:ext cx="15240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" name="" r:id="rId8" imgW="711200" imgH="393700" progId="Equation.DSMT4">
                  <p:embed/>
                </p:oleObj>
              </mc:Choice>
              <mc:Fallback>
                <p:oleObj name="" r:id="rId8" imgW="711200" imgH="393700" progId="Equation.DSMT4">
                  <p:embed/>
                  <p:pic>
                    <p:nvPicPr>
                      <p:cNvPr id="0" name="图片 340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67400" y="3886200"/>
                        <a:ext cx="1524000" cy="842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857" name="组合 78856"/>
          <p:cNvGrpSpPr/>
          <p:nvPr/>
        </p:nvGrpSpPr>
        <p:grpSpPr>
          <a:xfrm>
            <a:off x="685800" y="990600"/>
            <a:ext cx="7848600" cy="946150"/>
            <a:chOff x="0" y="0"/>
            <a:chExt cx="4944" cy="596"/>
          </a:xfrm>
        </p:grpSpPr>
        <p:sp>
          <p:nvSpPr>
            <p:cNvPr id="78858" name="矩形 78857"/>
            <p:cNvSpPr/>
            <p:nvPr/>
          </p:nvSpPr>
          <p:spPr>
            <a:xfrm>
              <a:off x="0" y="0"/>
              <a:ext cx="4944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b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应变能（  ）：固体在外力作用下，因变形而储</a:t>
              </a:r>
              <a:endPara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800" b="1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   存的能量称为应变能。</a:t>
              </a:r>
              <a:endPara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8859" name="直接连接符 78858"/>
            <p:cNvSpPr/>
            <p:nvPr/>
          </p:nvSpPr>
          <p:spPr>
            <a:xfrm>
              <a:off x="864" y="192"/>
              <a:ext cx="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78860" name="对象 78859"/>
            <p:cNvGraphicFramePr>
              <a:graphicFrameLocks noChangeAspect="1"/>
            </p:cNvGraphicFramePr>
            <p:nvPr/>
          </p:nvGraphicFramePr>
          <p:xfrm>
            <a:off x="957" y="0"/>
            <a:ext cx="243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" name="" r:id="rId10" imgW="165100" imgH="228600" progId="Equation.DSMT4">
                    <p:embed/>
                  </p:oleObj>
                </mc:Choice>
                <mc:Fallback>
                  <p:oleObj name="" r:id="rId10" imgW="165100" imgH="228600" progId="Equation.DSMT4">
                    <p:embed/>
                    <p:pic>
                      <p:nvPicPr>
                        <p:cNvPr id="0" name="图片 340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57" y="0"/>
                          <a:ext cx="243" cy="3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8861" name="对象 78860"/>
          <p:cNvGraphicFramePr>
            <a:graphicFrameLocks noChangeAspect="1"/>
          </p:cNvGraphicFramePr>
          <p:nvPr/>
        </p:nvGraphicFramePr>
        <p:xfrm>
          <a:off x="5848350" y="4648200"/>
          <a:ext cx="200025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" name="" r:id="rId12" imgW="1003935" imgH="584200" progId="Equation.DSMT4">
                  <p:embed/>
                </p:oleObj>
              </mc:Choice>
              <mc:Fallback>
                <p:oleObj name="" r:id="rId12" imgW="1003935" imgH="584200" progId="Equation.DSMT4">
                  <p:embed/>
                  <p:pic>
                    <p:nvPicPr>
                      <p:cNvPr id="0" name="图片 340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48350" y="4648200"/>
                        <a:ext cx="2000250" cy="1166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2" name="对象 78861"/>
          <p:cNvGraphicFramePr>
            <a:graphicFrameLocks noChangeAspect="1"/>
          </p:cNvGraphicFramePr>
          <p:nvPr/>
        </p:nvGraphicFramePr>
        <p:xfrm>
          <a:off x="5715000" y="5410200"/>
          <a:ext cx="215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" name="" r:id="rId14" imgW="1080135" imgH="419735" progId="Equation.DSMT4">
                  <p:embed/>
                </p:oleObj>
              </mc:Choice>
              <mc:Fallback>
                <p:oleObj name="" r:id="rId14" imgW="1080135" imgH="419735" progId="Equation.DSMT4">
                  <p:embed/>
                  <p:pic>
                    <p:nvPicPr>
                      <p:cNvPr id="0" name="图片 340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15000" y="5410200"/>
                        <a:ext cx="2159000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3" name="动作按钮: 后退或前一项 78862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8864" name="动作按钮: 前进或下一项 78863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8865" name="动作按钮: 第一张 78864">
            <a:hlinkClick r:id="rId16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8866" name="组合 78865"/>
          <p:cNvGrpSpPr/>
          <p:nvPr/>
        </p:nvGrpSpPr>
        <p:grpSpPr>
          <a:xfrm>
            <a:off x="582613" y="2152650"/>
            <a:ext cx="1246187" cy="3455988"/>
            <a:chOff x="0" y="0"/>
            <a:chExt cx="785" cy="2177"/>
          </a:xfrm>
        </p:grpSpPr>
        <p:sp>
          <p:nvSpPr>
            <p:cNvPr id="78867" name="直接连接符 78866"/>
            <p:cNvSpPr/>
            <p:nvPr/>
          </p:nvSpPr>
          <p:spPr>
            <a:xfrm>
              <a:off x="341" y="184"/>
              <a:ext cx="41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68" name="直接连接符 78867"/>
            <p:cNvSpPr/>
            <p:nvPr/>
          </p:nvSpPr>
          <p:spPr>
            <a:xfrm flipH="1">
              <a:off x="371" y="139"/>
              <a:ext cx="75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69" name="直接连接符 78868"/>
            <p:cNvSpPr/>
            <p:nvPr/>
          </p:nvSpPr>
          <p:spPr>
            <a:xfrm flipH="1">
              <a:off x="460" y="139"/>
              <a:ext cx="75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70" name="直接连接符 78869"/>
            <p:cNvSpPr/>
            <p:nvPr/>
          </p:nvSpPr>
          <p:spPr>
            <a:xfrm flipH="1">
              <a:off x="547" y="139"/>
              <a:ext cx="75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71" name="直接连接符 78870"/>
            <p:cNvSpPr/>
            <p:nvPr/>
          </p:nvSpPr>
          <p:spPr>
            <a:xfrm flipH="1">
              <a:off x="622" y="139"/>
              <a:ext cx="76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72" name="直接连接符 78871"/>
            <p:cNvSpPr/>
            <p:nvPr/>
          </p:nvSpPr>
          <p:spPr>
            <a:xfrm flipH="1">
              <a:off x="709" y="136"/>
              <a:ext cx="76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73" name="矩形 78872"/>
            <p:cNvSpPr/>
            <p:nvPr/>
          </p:nvSpPr>
          <p:spPr>
            <a:xfrm rot="5400000">
              <a:off x="-207" y="837"/>
              <a:ext cx="1497" cy="181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8874" name="直接连接符 78873"/>
            <p:cNvSpPr/>
            <p:nvPr/>
          </p:nvSpPr>
          <p:spPr>
            <a:xfrm rot="-16200000" flipV="1">
              <a:off x="-483" y="1031"/>
              <a:ext cx="206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graphicFrame>
          <p:nvGraphicFramePr>
            <p:cNvPr id="78875" name="对象 78874"/>
            <p:cNvGraphicFramePr>
              <a:graphicFrameLocks noChangeAspect="1"/>
            </p:cNvGraphicFramePr>
            <p:nvPr/>
          </p:nvGraphicFramePr>
          <p:xfrm>
            <a:off x="568" y="1829"/>
            <a:ext cx="21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7" name="" r:id="rId17" imgW="165735" imgH="165735" progId="Equation.DSMT4">
                    <p:embed/>
                  </p:oleObj>
                </mc:Choice>
                <mc:Fallback>
                  <p:oleObj name="" r:id="rId17" imgW="165735" imgH="165735" progId="Equation.DSMT4">
                    <p:embed/>
                    <p:pic>
                      <p:nvPicPr>
                        <p:cNvPr id="0" name="图片 3406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68" y="1829"/>
                          <a:ext cx="212" cy="2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76" name="对象 78875"/>
            <p:cNvGraphicFramePr>
              <a:graphicFrameLocks noChangeAspect="1"/>
            </p:cNvGraphicFramePr>
            <p:nvPr/>
          </p:nvGraphicFramePr>
          <p:xfrm>
            <a:off x="0" y="1518"/>
            <a:ext cx="245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8" name="" r:id="rId19" imgW="191135" imgH="177800" progId="Equation.DSMT4">
                    <p:embed/>
                  </p:oleObj>
                </mc:Choice>
                <mc:Fallback>
                  <p:oleObj name="" r:id="rId19" imgW="191135" imgH="177800" progId="Equation.DSMT4">
                    <p:embed/>
                    <p:pic>
                      <p:nvPicPr>
                        <p:cNvPr id="0" name="图片 3407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0" y="1518"/>
                          <a:ext cx="245" cy="22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877" name="直接连接符 78876"/>
            <p:cNvSpPr/>
            <p:nvPr/>
          </p:nvSpPr>
          <p:spPr>
            <a:xfrm rot="5400000">
              <a:off x="-406" y="883"/>
              <a:ext cx="14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stealth" w="sm" len="med"/>
              <a:tailEnd type="stealth" w="sm" len="med"/>
            </a:ln>
          </p:spPr>
        </p:sp>
        <p:graphicFrame>
          <p:nvGraphicFramePr>
            <p:cNvPr id="78878" name="对象 78877"/>
            <p:cNvGraphicFramePr>
              <a:graphicFrameLocks noChangeAspect="1"/>
            </p:cNvGraphicFramePr>
            <p:nvPr/>
          </p:nvGraphicFramePr>
          <p:xfrm>
            <a:off x="160" y="861"/>
            <a:ext cx="114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9" name="" r:id="rId21" imgW="88900" imgH="177800" progId="Equation.DSMT4">
                    <p:embed/>
                  </p:oleObj>
                </mc:Choice>
                <mc:Fallback>
                  <p:oleObj name="" r:id="rId21" imgW="88900" imgH="177800" progId="Equation.DSMT4">
                    <p:embed/>
                    <p:pic>
                      <p:nvPicPr>
                        <p:cNvPr id="0" name="图片 3408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60" y="861"/>
                          <a:ext cx="114" cy="2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879" name="矩形 78878"/>
            <p:cNvSpPr/>
            <p:nvPr/>
          </p:nvSpPr>
          <p:spPr>
            <a:xfrm rot="5400000">
              <a:off x="-156" y="748"/>
              <a:ext cx="1406" cy="272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8880" name="直接连接符 78879"/>
            <p:cNvSpPr/>
            <p:nvPr/>
          </p:nvSpPr>
          <p:spPr>
            <a:xfrm>
              <a:off x="203" y="184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81" name="直接连接符 78880"/>
            <p:cNvSpPr/>
            <p:nvPr/>
          </p:nvSpPr>
          <p:spPr>
            <a:xfrm>
              <a:off x="219" y="1587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82" name="直接连接符 78881"/>
            <p:cNvSpPr/>
            <p:nvPr/>
          </p:nvSpPr>
          <p:spPr>
            <a:xfrm>
              <a:off x="547" y="1542"/>
              <a:ext cx="0" cy="63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78883" name="直接连接符 78882"/>
            <p:cNvSpPr/>
            <p:nvPr/>
          </p:nvSpPr>
          <p:spPr>
            <a:xfrm>
              <a:off x="205" y="1668"/>
              <a:ext cx="2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84" name="直接连接符 78883"/>
            <p:cNvSpPr/>
            <p:nvPr/>
          </p:nvSpPr>
          <p:spPr>
            <a:xfrm flipV="1">
              <a:off x="296" y="1657"/>
              <a:ext cx="0" cy="18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stealth" w="med" len="med"/>
            </a:ln>
          </p:spPr>
        </p:sp>
      </p:grpSp>
      <p:grpSp>
        <p:nvGrpSpPr>
          <p:cNvPr id="78885" name="组合 78884"/>
          <p:cNvGrpSpPr/>
          <p:nvPr/>
        </p:nvGrpSpPr>
        <p:grpSpPr>
          <a:xfrm>
            <a:off x="1981200" y="2224088"/>
            <a:ext cx="3505200" cy="3495675"/>
            <a:chOff x="0" y="0"/>
            <a:chExt cx="2208" cy="2202"/>
          </a:xfrm>
        </p:grpSpPr>
        <p:sp>
          <p:nvSpPr>
            <p:cNvPr id="78886" name="直接连接符 78885"/>
            <p:cNvSpPr/>
            <p:nvPr/>
          </p:nvSpPr>
          <p:spPr>
            <a:xfrm>
              <a:off x="142" y="1555"/>
              <a:ext cx="195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stealth" w="med" len="lg"/>
            </a:ln>
          </p:spPr>
        </p:sp>
        <p:sp>
          <p:nvSpPr>
            <p:cNvPr id="78887" name="直接连接符 78886"/>
            <p:cNvSpPr/>
            <p:nvPr/>
          </p:nvSpPr>
          <p:spPr>
            <a:xfrm flipV="1">
              <a:off x="496" y="71"/>
              <a:ext cx="0" cy="190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stealth" w="med" len="lg"/>
            </a:ln>
          </p:spPr>
        </p:sp>
        <p:sp>
          <p:nvSpPr>
            <p:cNvPr id="78888" name="直接连接符 78887"/>
            <p:cNvSpPr/>
            <p:nvPr/>
          </p:nvSpPr>
          <p:spPr>
            <a:xfrm flipV="1">
              <a:off x="496" y="795"/>
              <a:ext cx="227" cy="77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89" name="未知"/>
            <p:cNvSpPr/>
            <p:nvPr/>
          </p:nvSpPr>
          <p:spPr>
            <a:xfrm>
              <a:off x="711" y="267"/>
              <a:ext cx="1179" cy="558"/>
            </a:xfrm>
            <a:custGeom>
              <a:avLst/>
              <a:gdLst/>
              <a:ahLst/>
              <a:cxnLst/>
              <a:pathLst>
                <a:path w="1179" h="468">
                  <a:moveTo>
                    <a:pt x="0" y="468"/>
                  </a:moveTo>
                  <a:cubicBezTo>
                    <a:pt x="30" y="400"/>
                    <a:pt x="60" y="332"/>
                    <a:pt x="90" y="287"/>
                  </a:cubicBezTo>
                  <a:cubicBezTo>
                    <a:pt x="120" y="242"/>
                    <a:pt x="143" y="211"/>
                    <a:pt x="181" y="196"/>
                  </a:cubicBezTo>
                  <a:cubicBezTo>
                    <a:pt x="219" y="181"/>
                    <a:pt x="264" y="219"/>
                    <a:pt x="317" y="196"/>
                  </a:cubicBezTo>
                  <a:cubicBezTo>
                    <a:pt x="370" y="173"/>
                    <a:pt x="423" y="90"/>
                    <a:pt x="499" y="60"/>
                  </a:cubicBezTo>
                  <a:cubicBezTo>
                    <a:pt x="575" y="30"/>
                    <a:pt x="688" y="22"/>
                    <a:pt x="771" y="15"/>
                  </a:cubicBezTo>
                  <a:cubicBezTo>
                    <a:pt x="854" y="8"/>
                    <a:pt x="930" y="0"/>
                    <a:pt x="998" y="15"/>
                  </a:cubicBezTo>
                  <a:cubicBezTo>
                    <a:pt x="1066" y="30"/>
                    <a:pt x="1141" y="91"/>
                    <a:pt x="1179" y="10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8890" name="直接连接符 78889"/>
            <p:cNvSpPr/>
            <p:nvPr/>
          </p:nvSpPr>
          <p:spPr>
            <a:xfrm>
              <a:off x="849" y="545"/>
              <a:ext cx="0" cy="131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91" name="直接连接符 78890"/>
            <p:cNvSpPr/>
            <p:nvPr/>
          </p:nvSpPr>
          <p:spPr>
            <a:xfrm>
              <a:off x="789" y="626"/>
              <a:ext cx="0" cy="1247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92" name="直接连接符 78891"/>
            <p:cNvSpPr/>
            <p:nvPr/>
          </p:nvSpPr>
          <p:spPr>
            <a:xfrm flipH="1">
              <a:off x="801" y="874"/>
              <a:ext cx="46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93" name="直接连接符 78892"/>
            <p:cNvSpPr/>
            <p:nvPr/>
          </p:nvSpPr>
          <p:spPr>
            <a:xfrm flipH="1">
              <a:off x="801" y="1101"/>
              <a:ext cx="46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94" name="直接连接符 78893"/>
            <p:cNvSpPr/>
            <p:nvPr/>
          </p:nvSpPr>
          <p:spPr>
            <a:xfrm flipH="1">
              <a:off x="801" y="986"/>
              <a:ext cx="46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95" name="直接连接符 78894"/>
            <p:cNvSpPr/>
            <p:nvPr/>
          </p:nvSpPr>
          <p:spPr>
            <a:xfrm flipH="1">
              <a:off x="804" y="630"/>
              <a:ext cx="46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96" name="直接连接符 78895"/>
            <p:cNvSpPr/>
            <p:nvPr/>
          </p:nvSpPr>
          <p:spPr>
            <a:xfrm flipH="1">
              <a:off x="801" y="759"/>
              <a:ext cx="46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97" name="直接连接符 78896"/>
            <p:cNvSpPr/>
            <p:nvPr/>
          </p:nvSpPr>
          <p:spPr>
            <a:xfrm flipH="1">
              <a:off x="804" y="1213"/>
              <a:ext cx="46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98" name="直接连接符 78897"/>
            <p:cNvSpPr/>
            <p:nvPr/>
          </p:nvSpPr>
          <p:spPr>
            <a:xfrm flipH="1">
              <a:off x="804" y="1325"/>
              <a:ext cx="46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899" name="直接连接符 78898"/>
            <p:cNvSpPr/>
            <p:nvPr/>
          </p:nvSpPr>
          <p:spPr>
            <a:xfrm flipH="1">
              <a:off x="801" y="1440"/>
              <a:ext cx="46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900" name="直接连接符 78899"/>
            <p:cNvSpPr/>
            <p:nvPr/>
          </p:nvSpPr>
          <p:spPr>
            <a:xfrm flipH="1">
              <a:off x="856" y="1733"/>
              <a:ext cx="3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stealth" w="med" len="med"/>
            </a:ln>
          </p:spPr>
        </p:sp>
        <p:sp>
          <p:nvSpPr>
            <p:cNvPr id="78901" name="直接连接符 78900"/>
            <p:cNvSpPr/>
            <p:nvPr/>
          </p:nvSpPr>
          <p:spPr>
            <a:xfrm flipH="1">
              <a:off x="484" y="1733"/>
              <a:ext cx="3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stealth" w="med" len="med"/>
              <a:tailEnd type="stealth" w="med" len="med"/>
            </a:ln>
          </p:spPr>
        </p:sp>
        <p:sp>
          <p:nvSpPr>
            <p:cNvPr id="78902" name="直接连接符 78901"/>
            <p:cNvSpPr/>
            <p:nvPr/>
          </p:nvSpPr>
          <p:spPr>
            <a:xfrm>
              <a:off x="1382" y="285"/>
              <a:ext cx="0" cy="167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903" name="直接连接符 78902"/>
            <p:cNvSpPr/>
            <p:nvPr/>
          </p:nvSpPr>
          <p:spPr>
            <a:xfrm flipH="1">
              <a:off x="489" y="1920"/>
              <a:ext cx="90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stealth" w="med" len="med"/>
              <a:tailEnd type="stealth" w="med" len="med"/>
            </a:ln>
          </p:spPr>
        </p:sp>
        <p:sp>
          <p:nvSpPr>
            <p:cNvPr id="78904" name="直接连接符 78903"/>
            <p:cNvSpPr/>
            <p:nvPr/>
          </p:nvSpPr>
          <p:spPr>
            <a:xfrm>
              <a:off x="173" y="287"/>
              <a:ext cx="12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905" name="直接连接符 78904"/>
            <p:cNvSpPr/>
            <p:nvPr/>
          </p:nvSpPr>
          <p:spPr>
            <a:xfrm rot="-16200000" flipH="1">
              <a:off x="-435" y="920"/>
              <a:ext cx="127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stealth" w="med" len="med"/>
              <a:tailEnd type="stealth" w="med" len="med"/>
            </a:ln>
          </p:spPr>
        </p:sp>
        <p:sp>
          <p:nvSpPr>
            <p:cNvPr id="78906" name="直接连接符 78905"/>
            <p:cNvSpPr/>
            <p:nvPr/>
          </p:nvSpPr>
          <p:spPr>
            <a:xfrm>
              <a:off x="314" y="647"/>
              <a:ext cx="40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907" name="直接连接符 78906"/>
            <p:cNvSpPr/>
            <p:nvPr/>
          </p:nvSpPr>
          <p:spPr>
            <a:xfrm>
              <a:off x="305" y="533"/>
              <a:ext cx="52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908" name="直接连接符 78907"/>
            <p:cNvSpPr/>
            <p:nvPr/>
          </p:nvSpPr>
          <p:spPr>
            <a:xfrm rot="-16200000" flipH="1">
              <a:off x="-45" y="1102"/>
              <a:ext cx="90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stealth" w="med" len="med"/>
              <a:tailEnd type="stealth" w="med" len="med"/>
            </a:ln>
          </p:spPr>
        </p:sp>
        <p:sp>
          <p:nvSpPr>
            <p:cNvPr id="78909" name="直接连接符 78908"/>
            <p:cNvSpPr/>
            <p:nvPr/>
          </p:nvSpPr>
          <p:spPr>
            <a:xfrm rot="-5400000" flipH="1">
              <a:off x="323" y="429"/>
              <a:ext cx="15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stealth" w="med" len="med"/>
            </a:ln>
          </p:spPr>
        </p:sp>
        <p:sp>
          <p:nvSpPr>
            <p:cNvPr id="78910" name="直接连接符 78909"/>
            <p:cNvSpPr/>
            <p:nvPr/>
          </p:nvSpPr>
          <p:spPr>
            <a:xfrm>
              <a:off x="405" y="487"/>
              <a:ext cx="0" cy="22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78911" name="对象 78910"/>
            <p:cNvGraphicFramePr>
              <a:graphicFrameLocks noChangeAspect="1"/>
            </p:cNvGraphicFramePr>
            <p:nvPr/>
          </p:nvGraphicFramePr>
          <p:xfrm>
            <a:off x="532" y="1538"/>
            <a:ext cx="269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" name="" r:id="rId23" imgW="191135" imgH="177800" progId="Equation.DSMT4">
                    <p:embed/>
                  </p:oleObj>
                </mc:Choice>
                <mc:Fallback>
                  <p:oleObj name="" r:id="rId23" imgW="191135" imgH="177800" progId="Equation.DSMT4">
                    <p:embed/>
                    <p:pic>
                      <p:nvPicPr>
                        <p:cNvPr id="0" name="图片 3409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32" y="1538"/>
                          <a:ext cx="269" cy="22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912" name="对象 78911"/>
            <p:cNvGraphicFramePr>
              <a:graphicFrameLocks noChangeAspect="1"/>
            </p:cNvGraphicFramePr>
            <p:nvPr/>
          </p:nvGraphicFramePr>
          <p:xfrm>
            <a:off x="907" y="1569"/>
            <a:ext cx="453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1" name="" r:id="rId25" imgW="394335" imgH="203200" progId="Equation.DSMT4">
                    <p:embed/>
                  </p:oleObj>
                </mc:Choice>
                <mc:Fallback>
                  <p:oleObj name="" r:id="rId25" imgW="394335" imgH="203200" progId="Equation.DSMT4">
                    <p:embed/>
                    <p:pic>
                      <p:nvPicPr>
                        <p:cNvPr id="0" name="图片 3410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907" y="1569"/>
                          <a:ext cx="453" cy="2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913" name="对象 78912"/>
            <p:cNvGraphicFramePr>
              <a:graphicFrameLocks noChangeAspect="1"/>
            </p:cNvGraphicFramePr>
            <p:nvPr/>
          </p:nvGraphicFramePr>
          <p:xfrm>
            <a:off x="508" y="0"/>
            <a:ext cx="233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2" name="" r:id="rId27" imgW="165735" imgH="165735" progId="Equation.DSMT4">
                    <p:embed/>
                  </p:oleObj>
                </mc:Choice>
                <mc:Fallback>
                  <p:oleObj name="" r:id="rId27" imgW="165735" imgH="165735" progId="Equation.DSMT4">
                    <p:embed/>
                    <p:pic>
                      <p:nvPicPr>
                        <p:cNvPr id="0" name="图片 3411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508" y="0"/>
                          <a:ext cx="233" cy="2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914" name="对象 78913"/>
            <p:cNvGraphicFramePr>
              <a:graphicFrameLocks noChangeAspect="1"/>
            </p:cNvGraphicFramePr>
            <p:nvPr/>
          </p:nvGraphicFramePr>
          <p:xfrm>
            <a:off x="1939" y="1555"/>
            <a:ext cx="269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3" name="" r:id="rId29" imgW="191135" imgH="177800" progId="Equation.DSMT4">
                    <p:embed/>
                  </p:oleObj>
                </mc:Choice>
                <mc:Fallback>
                  <p:oleObj name="" r:id="rId29" imgW="191135" imgH="177800" progId="Equation.DSMT4">
                    <p:embed/>
                    <p:pic>
                      <p:nvPicPr>
                        <p:cNvPr id="0" name="图片 3412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939" y="1555"/>
                          <a:ext cx="269" cy="22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915" name="对象 78914"/>
            <p:cNvGraphicFramePr>
              <a:graphicFrameLocks noChangeAspect="1"/>
            </p:cNvGraphicFramePr>
            <p:nvPr/>
          </p:nvGraphicFramePr>
          <p:xfrm>
            <a:off x="0" y="835"/>
            <a:ext cx="233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4" name="" r:id="rId31" imgW="165100" imgH="228600" progId="Equation.DSMT4">
                    <p:embed/>
                  </p:oleObj>
                </mc:Choice>
                <mc:Fallback>
                  <p:oleObj name="" r:id="rId31" imgW="165100" imgH="228600" progId="Equation.DSMT4">
                    <p:embed/>
                    <p:pic>
                      <p:nvPicPr>
                        <p:cNvPr id="0" name="图片 3413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0" y="835"/>
                          <a:ext cx="233" cy="2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916" name="对象 78915"/>
            <p:cNvGraphicFramePr>
              <a:graphicFrameLocks noChangeAspect="1"/>
            </p:cNvGraphicFramePr>
            <p:nvPr/>
          </p:nvGraphicFramePr>
          <p:xfrm>
            <a:off x="212" y="1022"/>
            <a:ext cx="233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5" name="" r:id="rId33" imgW="165735" imgH="165735" progId="Equation.DSMT4">
                    <p:embed/>
                  </p:oleObj>
                </mc:Choice>
                <mc:Fallback>
                  <p:oleObj name="" r:id="rId33" imgW="165735" imgH="165735" progId="Equation.DSMT4">
                    <p:embed/>
                    <p:pic>
                      <p:nvPicPr>
                        <p:cNvPr id="0" name="图片 3414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212" y="1022"/>
                          <a:ext cx="233" cy="2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917" name="对象 78916"/>
            <p:cNvGraphicFramePr>
              <a:graphicFrameLocks noChangeAspect="1"/>
            </p:cNvGraphicFramePr>
            <p:nvPr/>
          </p:nvGraphicFramePr>
          <p:xfrm>
            <a:off x="190" y="342"/>
            <a:ext cx="269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6" name="" r:id="rId35" imgW="191135" imgH="153035" progId="Equation.DSMT4">
                    <p:embed/>
                  </p:oleObj>
                </mc:Choice>
                <mc:Fallback>
                  <p:oleObj name="" r:id="rId35" imgW="191135" imgH="153035" progId="Equation.DSMT4">
                    <p:embed/>
                    <p:pic>
                      <p:nvPicPr>
                        <p:cNvPr id="0" name="图片 3415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190" y="342"/>
                          <a:ext cx="269" cy="1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918" name="对象 78917"/>
            <p:cNvGraphicFramePr>
              <a:graphicFrameLocks noChangeAspect="1"/>
            </p:cNvGraphicFramePr>
            <p:nvPr/>
          </p:nvGraphicFramePr>
          <p:xfrm>
            <a:off x="308" y="1543"/>
            <a:ext cx="215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7" name="" r:id="rId37" imgW="152400" imgH="177800" progId="Equation.DSMT4">
                    <p:embed/>
                  </p:oleObj>
                </mc:Choice>
                <mc:Fallback>
                  <p:oleObj name="" r:id="rId37" imgW="152400" imgH="177800" progId="Equation.DSMT4">
                    <p:embed/>
                    <p:pic>
                      <p:nvPicPr>
                        <p:cNvPr id="0" name="图片 3416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308" y="1543"/>
                          <a:ext cx="215" cy="22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8919" name="组合 78918"/>
            <p:cNvGrpSpPr/>
            <p:nvPr/>
          </p:nvGrpSpPr>
          <p:grpSpPr>
            <a:xfrm>
              <a:off x="823" y="1916"/>
              <a:ext cx="304" cy="286"/>
              <a:chOff x="0" y="0"/>
              <a:chExt cx="304" cy="286"/>
            </a:xfrm>
          </p:grpSpPr>
          <p:sp>
            <p:nvSpPr>
              <p:cNvPr id="78920" name="矩形 78919"/>
              <p:cNvSpPr>
                <a:spLocks noChangeAspect="1" noTextEdit="1"/>
              </p:cNvSpPr>
              <p:nvPr/>
            </p:nvSpPr>
            <p:spPr>
              <a:xfrm>
                <a:off x="0" y="1"/>
                <a:ext cx="304" cy="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8921" name="矩形 78920"/>
              <p:cNvSpPr/>
              <p:nvPr/>
            </p:nvSpPr>
            <p:spPr>
              <a:xfrm>
                <a:off x="210" y="142"/>
                <a:ext cx="56" cy="1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en-US" altLang="zh-CN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922" name="矩形 78921"/>
              <p:cNvSpPr/>
              <p:nvPr/>
            </p:nvSpPr>
            <p:spPr>
              <a:xfrm>
                <a:off x="163" y="22"/>
                <a:ext cx="53" cy="2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en-US" altLang="zh-CN" sz="24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</a:t>
                </a:r>
                <a:endParaRPr lang="en-US" altLang="zh-CN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923" name="矩形 78922"/>
              <p:cNvSpPr/>
              <p:nvPr/>
            </p:nvSpPr>
            <p:spPr>
              <a:xfrm>
                <a:off x="32" y="0"/>
                <a:ext cx="117" cy="2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lang="en-US" altLang="zh-CN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endParaRPr lang="en-US" altLang="zh-CN" b="1">
                  <a:latin typeface="Comic Sans MS" panose="030F0702030302020204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动作按钮: 后退或前一项 79873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79875" name="动作按钮: 前进或下一项 79874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79876" name="文本框 79875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2.10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拉伸、压缩超静定问题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9877" name="图片 79876" descr="teco1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371600"/>
            <a:ext cx="5616575" cy="421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8" name="文本框 79877"/>
          <p:cNvSpPr txBox="1"/>
          <p:nvPr/>
        </p:nvSpPr>
        <p:spPr>
          <a:xfrm>
            <a:off x="628650" y="2743200"/>
            <a:ext cx="2016125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约束反力（轴力）可由静力平衡方程求得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9879" name="文本框 79878"/>
          <p:cNvSpPr txBox="1"/>
          <p:nvPr/>
        </p:nvSpPr>
        <p:spPr>
          <a:xfrm>
            <a:off x="628650" y="1676400"/>
            <a:ext cx="21605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静定结构：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9880" name="动作按钮: 第一张 79879">
            <a:hlinkClick r:id="rId3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7987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动作按钮: 后退或前一项 80897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0899" name="动作按钮: 前进或下一项 80898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0900" name="文本框 80899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2.10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拉伸、压缩超静定问题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901" name="文本框 80900"/>
          <p:cNvSpPr txBox="1"/>
          <p:nvPr/>
        </p:nvSpPr>
        <p:spPr>
          <a:xfrm>
            <a:off x="228600" y="1524000"/>
            <a:ext cx="280828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约束反力不能由平衡方程求得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902" name="文本框 80901"/>
          <p:cNvSpPr txBox="1"/>
          <p:nvPr/>
        </p:nvSpPr>
        <p:spPr>
          <a:xfrm>
            <a:off x="228600" y="1066800"/>
            <a:ext cx="79200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超静定结构：结构的强度和刚度均得到提高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0903" name="图片 80902" descr="teco1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1844675"/>
            <a:ext cx="5472113" cy="410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4" name="文本框 80903"/>
          <p:cNvSpPr txBox="1"/>
          <p:nvPr/>
        </p:nvSpPr>
        <p:spPr>
          <a:xfrm>
            <a:off x="228600" y="2362200"/>
            <a:ext cx="29511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超静定度（次）数：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905" name="文本框 80904"/>
          <p:cNvSpPr txBox="1"/>
          <p:nvPr/>
        </p:nvSpPr>
        <p:spPr>
          <a:xfrm>
            <a:off x="250825" y="2870200"/>
            <a:ext cx="27368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约束反力多于独立平衡方程的数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906" name="文本框 80905"/>
          <p:cNvSpPr txBox="1"/>
          <p:nvPr/>
        </p:nvSpPr>
        <p:spPr>
          <a:xfrm>
            <a:off x="209550" y="3733800"/>
            <a:ext cx="29511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独立平衡方程数：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907" name="文本框 80906"/>
          <p:cNvSpPr txBox="1"/>
          <p:nvPr/>
        </p:nvSpPr>
        <p:spPr>
          <a:xfrm>
            <a:off x="228600" y="4191000"/>
            <a:ext cx="2808288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平面任意力系：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个平衡方程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908" name="文本框 80907"/>
          <p:cNvSpPr txBox="1"/>
          <p:nvPr/>
        </p:nvSpPr>
        <p:spPr>
          <a:xfrm>
            <a:off x="228600" y="5257800"/>
            <a:ext cx="2987675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平面共点力系：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个平衡方程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909" name="动作按钮: 第一张 80908">
            <a:hlinkClick r:id="rId3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2" grpId="0"/>
      <p:bldP spid="80904" grpId="0"/>
      <p:bldP spid="80905" grpId="0"/>
      <p:bldP spid="80906" grpId="0"/>
      <p:bldP spid="80907" grpId="0"/>
      <p:bldP spid="8090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动作按钮: 后退或前一项 81921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1923" name="动作按钮: 前进或下一项 81922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1924" name="文本框 81923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2.10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拉伸、压缩超静定问题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25" name="文本框 81924"/>
          <p:cNvSpPr txBox="1"/>
          <p:nvPr/>
        </p:nvSpPr>
        <p:spPr>
          <a:xfrm>
            <a:off x="152400" y="1371600"/>
            <a:ext cx="34559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、列出独立的平衡方程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26" name="文本框 81925"/>
          <p:cNvSpPr txBox="1"/>
          <p:nvPr/>
        </p:nvSpPr>
        <p:spPr>
          <a:xfrm>
            <a:off x="152400" y="914400"/>
            <a:ext cx="35988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超静定结构的求解方法：</a:t>
            </a:r>
            <a:endParaRPr lang="zh-CN" altLang="en-US" sz="24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1927" name="对象 81926"/>
          <p:cNvGraphicFramePr>
            <a:graphicFrameLocks noChangeAspect="1"/>
          </p:cNvGraphicFramePr>
          <p:nvPr/>
        </p:nvGraphicFramePr>
        <p:xfrm>
          <a:off x="247650" y="1866900"/>
          <a:ext cx="24653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" name="" r:id="rId2" imgW="1346200" imgH="254000" progId="Equation.3">
                  <p:embed/>
                </p:oleObj>
              </mc:Choice>
              <mc:Fallback>
                <p:oleObj name="" r:id="rId2" imgW="1346200" imgH="254000" progId="Equation.3">
                  <p:embed/>
                  <p:pic>
                    <p:nvPicPr>
                      <p:cNvPr id="0" name="图片 34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7650" y="1866900"/>
                        <a:ext cx="2465388" cy="46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对象 81927"/>
          <p:cNvGraphicFramePr>
            <a:graphicFrameLocks noChangeAspect="1"/>
          </p:cNvGraphicFramePr>
          <p:nvPr/>
        </p:nvGraphicFramePr>
        <p:xfrm>
          <a:off x="250825" y="2320925"/>
          <a:ext cx="34559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" name="" r:id="rId4" imgW="2017395" imgH="254000" progId="Equation.3">
                  <p:embed/>
                </p:oleObj>
              </mc:Choice>
              <mc:Fallback>
                <p:oleObj name="" r:id="rId4" imgW="2017395" imgH="254000" progId="Equation.3">
                  <p:embed/>
                  <p:pic>
                    <p:nvPicPr>
                      <p:cNvPr id="0" name="图片 34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2320925"/>
                        <a:ext cx="3455988" cy="46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9" name="文本框 81928"/>
          <p:cNvSpPr txBox="1"/>
          <p:nvPr/>
        </p:nvSpPr>
        <p:spPr>
          <a:xfrm>
            <a:off x="152400" y="2743200"/>
            <a:ext cx="32400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、变形几何关系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1930" name="对象 81929"/>
          <p:cNvGraphicFramePr>
            <a:graphicFrameLocks noChangeAspect="1"/>
          </p:cNvGraphicFramePr>
          <p:nvPr/>
        </p:nvGraphicFramePr>
        <p:xfrm>
          <a:off x="533400" y="3181350"/>
          <a:ext cx="23256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" name="" r:id="rId6" imgW="1270635" imgH="228600" progId="Equation.3">
                  <p:embed/>
                </p:oleObj>
              </mc:Choice>
              <mc:Fallback>
                <p:oleObj name="" r:id="rId6" imgW="1270635" imgH="228600" progId="Equation.3">
                  <p:embed/>
                  <p:pic>
                    <p:nvPicPr>
                      <p:cNvPr id="0" name="图片 34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3181350"/>
                        <a:ext cx="2325688" cy="41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1" name="文本框 81930"/>
          <p:cNvSpPr txBox="1"/>
          <p:nvPr/>
        </p:nvSpPr>
        <p:spPr>
          <a:xfrm>
            <a:off x="152400" y="3581400"/>
            <a:ext cx="23098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、物理关系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1932" name="对象 81931"/>
          <p:cNvGraphicFramePr>
            <a:graphicFrameLocks noChangeAspect="1"/>
          </p:cNvGraphicFramePr>
          <p:nvPr/>
        </p:nvGraphicFramePr>
        <p:xfrm>
          <a:off x="325438" y="4011613"/>
          <a:ext cx="18605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" name="" r:id="rId8" imgW="1016635" imgH="431800" progId="Equation.DSMT4">
                  <p:embed/>
                </p:oleObj>
              </mc:Choice>
              <mc:Fallback>
                <p:oleObj name="" r:id="rId8" imgW="1016635" imgH="431800" progId="Equation.DSMT4">
                  <p:embed/>
                  <p:pic>
                    <p:nvPicPr>
                      <p:cNvPr id="0" name="图片 34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5438" y="4011613"/>
                        <a:ext cx="1860550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3" name="对象 81932"/>
          <p:cNvGraphicFramePr>
            <a:graphicFrameLocks noChangeAspect="1"/>
          </p:cNvGraphicFramePr>
          <p:nvPr/>
        </p:nvGraphicFramePr>
        <p:xfrm>
          <a:off x="2301875" y="4011613"/>
          <a:ext cx="13033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" name="" r:id="rId10" imgW="711200" imgH="431800" progId="Equation.DSMT4">
                  <p:embed/>
                </p:oleObj>
              </mc:Choice>
              <mc:Fallback>
                <p:oleObj name="" r:id="rId10" imgW="711200" imgH="431800" progId="Equation.DSMT4">
                  <p:embed/>
                  <p:pic>
                    <p:nvPicPr>
                      <p:cNvPr id="0" name="图片 342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01875" y="4011613"/>
                        <a:ext cx="1303338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4" name="文本框 81933"/>
          <p:cNvSpPr txBox="1"/>
          <p:nvPr/>
        </p:nvSpPr>
        <p:spPr>
          <a:xfrm>
            <a:off x="152400" y="4876800"/>
            <a:ext cx="24431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、补充方程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1935" name="对象 81934"/>
          <p:cNvGraphicFramePr>
            <a:graphicFrameLocks noChangeAspect="1"/>
          </p:cNvGraphicFramePr>
          <p:nvPr/>
        </p:nvGraphicFramePr>
        <p:xfrm>
          <a:off x="228600" y="5410200"/>
          <a:ext cx="27432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" name="" r:id="rId12" imgW="1497965" imgH="431800" progId="Equation.DSMT4">
                  <p:embed/>
                </p:oleObj>
              </mc:Choice>
              <mc:Fallback>
                <p:oleObj name="" r:id="rId12" imgW="1497965" imgH="431800" progId="Equation.DSMT4">
                  <p:embed/>
                  <p:pic>
                    <p:nvPicPr>
                      <p:cNvPr id="0" name="图片 342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600" y="5410200"/>
                        <a:ext cx="274320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6" name="文本框 81935"/>
          <p:cNvSpPr txBox="1"/>
          <p:nvPr/>
        </p:nvSpPr>
        <p:spPr>
          <a:xfrm>
            <a:off x="3868738" y="4419600"/>
            <a:ext cx="2913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、求解方程组，得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1937" name="对象 81936"/>
          <p:cNvGraphicFramePr>
            <a:graphicFrameLocks noChangeAspect="1"/>
          </p:cNvGraphicFramePr>
          <p:nvPr/>
        </p:nvGraphicFramePr>
        <p:xfrm>
          <a:off x="3044825" y="5105400"/>
          <a:ext cx="32797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" name="" r:id="rId14" imgW="1790700" imgH="647700" progId="Equation.DSMT4">
                  <p:embed/>
                </p:oleObj>
              </mc:Choice>
              <mc:Fallback>
                <p:oleObj name="" r:id="rId14" imgW="1790700" imgH="647700" progId="Equation.DSMT4">
                  <p:embed/>
                  <p:pic>
                    <p:nvPicPr>
                      <p:cNvPr id="0" name="图片 342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44825" y="5105400"/>
                        <a:ext cx="3279775" cy="1187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8" name="对象 81937"/>
          <p:cNvGraphicFramePr>
            <a:graphicFrameLocks noChangeAspect="1"/>
          </p:cNvGraphicFramePr>
          <p:nvPr/>
        </p:nvGraphicFramePr>
        <p:xfrm>
          <a:off x="6286500" y="5105400"/>
          <a:ext cx="26289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" name="" r:id="rId16" imgW="1435735" imgH="622300" progId="Equation.DSMT4">
                  <p:embed/>
                </p:oleObj>
              </mc:Choice>
              <mc:Fallback>
                <p:oleObj name="" r:id="rId16" imgW="1435735" imgH="622300" progId="Equation.DSMT4">
                  <p:embed/>
                  <p:pic>
                    <p:nvPicPr>
                      <p:cNvPr id="0" name="图片 34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286500" y="5105400"/>
                        <a:ext cx="2628900" cy="1143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9" name="文本框 81938"/>
          <p:cNvSpPr txBox="1"/>
          <p:nvPr/>
        </p:nvSpPr>
        <p:spPr>
          <a:xfrm>
            <a:off x="7162800" y="685800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例题</a:t>
            </a:r>
            <a:r>
              <a:rPr lang="en-US" altLang="zh-CN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2.7</a:t>
            </a:r>
            <a:endParaRPr lang="en-US" altLang="zh-CN" sz="2400" b="1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40" name="动作按钮: 第一张 81939">
            <a:hlinkClick r:id="rId18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1941" name="组合 81940"/>
          <p:cNvGrpSpPr/>
          <p:nvPr/>
        </p:nvGrpSpPr>
        <p:grpSpPr>
          <a:xfrm>
            <a:off x="3678238" y="1219200"/>
            <a:ext cx="5443537" cy="3000375"/>
            <a:chOff x="0" y="0"/>
            <a:chExt cx="3429" cy="1723"/>
          </a:xfrm>
        </p:grpSpPr>
        <p:pic>
          <p:nvPicPr>
            <p:cNvPr id="81942" name="图片 8194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0" y="0"/>
              <a:ext cx="2222" cy="1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43" name="图片 81942" descr="4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0" y="16"/>
              <a:ext cx="722" cy="10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44" name="图片 8194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897" y="0"/>
              <a:ext cx="1532" cy="1270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81945" name="对象 81944"/>
            <p:cNvGraphicFramePr>
              <a:graphicFrameLocks noChangeAspect="1"/>
            </p:cNvGraphicFramePr>
            <p:nvPr/>
          </p:nvGraphicFramePr>
          <p:xfrm>
            <a:off x="2795" y="832"/>
            <a:ext cx="188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6" name="" r:id="rId22" imgW="229235" imgH="229235" progId="Equation.DSMT4">
                    <p:embed/>
                  </p:oleObj>
                </mc:Choice>
                <mc:Fallback>
                  <p:oleObj name="" r:id="rId22" imgW="229235" imgH="229235" progId="Equation.DSMT4">
                    <p:embed/>
                    <p:pic>
                      <p:nvPicPr>
                        <p:cNvPr id="0" name="图片 3425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795" y="832"/>
                          <a:ext cx="188" cy="174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46" name="直接连接符 81945"/>
            <p:cNvSpPr>
              <a:spLocks noChangeAspect="1"/>
            </p:cNvSpPr>
            <p:nvPr/>
          </p:nvSpPr>
          <p:spPr>
            <a:xfrm>
              <a:off x="2156" y="260"/>
              <a:ext cx="423" cy="708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1947" name="直接连接符 81946"/>
            <p:cNvSpPr>
              <a:spLocks noChangeAspect="1"/>
            </p:cNvSpPr>
            <p:nvPr/>
          </p:nvSpPr>
          <p:spPr>
            <a:xfrm flipH="1">
              <a:off x="2607" y="254"/>
              <a:ext cx="423" cy="709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1948" name="直接连接符 81947"/>
            <p:cNvSpPr>
              <a:spLocks noChangeAspect="1"/>
            </p:cNvSpPr>
            <p:nvPr/>
          </p:nvSpPr>
          <p:spPr>
            <a:xfrm>
              <a:off x="2591" y="854"/>
              <a:ext cx="0" cy="112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1949" name="直接连接符 81948"/>
            <p:cNvSpPr>
              <a:spLocks noChangeAspect="1"/>
            </p:cNvSpPr>
            <p:nvPr/>
          </p:nvSpPr>
          <p:spPr>
            <a:xfrm>
              <a:off x="2591" y="827"/>
              <a:ext cx="1" cy="24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1950" name="椭圆 81949"/>
            <p:cNvSpPr>
              <a:spLocks noChangeAspect="1"/>
            </p:cNvSpPr>
            <p:nvPr/>
          </p:nvSpPr>
          <p:spPr>
            <a:xfrm>
              <a:off x="2570" y="945"/>
              <a:ext cx="44" cy="40"/>
            </a:xfrm>
            <a:prstGeom prst="ellipse">
              <a:avLst/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1951" name="直接连接符 81950"/>
            <p:cNvSpPr>
              <a:spLocks noChangeAspect="1"/>
            </p:cNvSpPr>
            <p:nvPr/>
          </p:nvSpPr>
          <p:spPr>
            <a:xfrm>
              <a:off x="2612" y="971"/>
              <a:ext cx="230" cy="0"/>
            </a:xfrm>
            <a:prstGeom prst="line">
              <a:avLst/>
            </a:prstGeom>
            <a:ln w="22225" cap="flat" cmpd="sng">
              <a:solidFill>
                <a:srgbClr val="33CC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1952" name="直接连接符 81951"/>
            <p:cNvSpPr>
              <a:spLocks noChangeAspect="1"/>
            </p:cNvSpPr>
            <p:nvPr/>
          </p:nvSpPr>
          <p:spPr>
            <a:xfrm>
              <a:off x="2759" y="797"/>
              <a:ext cx="1" cy="186"/>
            </a:xfrm>
            <a:prstGeom prst="line">
              <a:avLst/>
            </a:prstGeom>
            <a:ln w="9525" cap="flat" cmpd="sng">
              <a:solidFill>
                <a:srgbClr val="00FFFF"/>
              </a:solidFill>
              <a:prstDash val="solid"/>
              <a:headEnd type="triangle" w="sm" len="med"/>
              <a:tailEnd type="triangle" w="sm" len="med"/>
            </a:ln>
          </p:spPr>
        </p:sp>
        <p:sp>
          <p:nvSpPr>
            <p:cNvPr id="81953" name="直接连接符 81952"/>
            <p:cNvSpPr>
              <a:spLocks noChangeAspect="1"/>
            </p:cNvSpPr>
            <p:nvPr/>
          </p:nvSpPr>
          <p:spPr>
            <a:xfrm flipH="1">
              <a:off x="2425" y="823"/>
              <a:ext cx="142" cy="86"/>
            </a:xfrm>
            <a:prstGeom prst="line">
              <a:avLst/>
            </a:prstGeom>
            <a:ln w="222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1954" name="直接连接符 81953"/>
            <p:cNvSpPr>
              <a:spLocks noChangeAspect="1"/>
            </p:cNvSpPr>
            <p:nvPr/>
          </p:nvSpPr>
          <p:spPr>
            <a:xfrm flipH="1">
              <a:off x="2485" y="980"/>
              <a:ext cx="95" cy="57"/>
            </a:xfrm>
            <a:prstGeom prst="line">
              <a:avLst/>
            </a:prstGeom>
            <a:ln w="222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1955" name="直接连接符 81954"/>
            <p:cNvSpPr>
              <a:spLocks noChangeAspect="1"/>
            </p:cNvSpPr>
            <p:nvPr/>
          </p:nvSpPr>
          <p:spPr>
            <a:xfrm>
              <a:off x="2465" y="880"/>
              <a:ext cx="82" cy="129"/>
            </a:xfrm>
            <a:prstGeom prst="line">
              <a:avLst/>
            </a:prstGeom>
            <a:ln w="9525" cap="flat" cmpd="sng">
              <a:solidFill>
                <a:srgbClr val="00FFFF"/>
              </a:solidFill>
              <a:prstDash val="solid"/>
              <a:headEnd type="triangle" w="sm" len="med"/>
              <a:tailEnd type="triangle" w="sm" len="med"/>
            </a:ln>
          </p:spPr>
        </p:sp>
        <p:graphicFrame>
          <p:nvGraphicFramePr>
            <p:cNvPr id="81956" name="对象 81955"/>
            <p:cNvGraphicFramePr>
              <a:graphicFrameLocks noChangeAspect="1"/>
            </p:cNvGraphicFramePr>
            <p:nvPr/>
          </p:nvGraphicFramePr>
          <p:xfrm>
            <a:off x="2287" y="956"/>
            <a:ext cx="181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7" name="" r:id="rId24" imgW="215900" imgH="228600" progId="Equation.DSMT4">
                    <p:embed/>
                  </p:oleObj>
                </mc:Choice>
                <mc:Fallback>
                  <p:oleObj name="" r:id="rId24" imgW="215900" imgH="228600" progId="Equation.DSMT4">
                    <p:embed/>
                    <p:pic>
                      <p:nvPicPr>
                        <p:cNvPr id="0" name="图片 3426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2287" y="956"/>
                          <a:ext cx="181" cy="176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1957" name="图片 81956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076" y="1196"/>
              <a:ext cx="1351" cy="5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58" name="矩形 81957"/>
            <p:cNvSpPr/>
            <p:nvPr/>
          </p:nvSpPr>
          <p:spPr>
            <a:xfrm>
              <a:off x="27" y="1347"/>
              <a:ext cx="2948" cy="334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图示结构，</a:t>
              </a:r>
              <a:r>
                <a:rPr lang="en-US" altLang="zh-CN" sz="16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1 </a:t>
              </a:r>
              <a:r>
                <a:rPr lang="zh-CN" altLang="en-US" sz="16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、</a:t>
              </a:r>
              <a:r>
                <a:rPr lang="en-US" altLang="zh-CN" sz="16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r>
                <a:rPr lang="zh-CN" altLang="en-US" sz="16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杆抗拉刚度为</a:t>
              </a:r>
              <a:r>
                <a:rPr lang="en-US" altLang="zh-CN" sz="16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E</a:t>
              </a:r>
              <a:r>
                <a:rPr lang="en-US" altLang="zh-CN" sz="1600" b="1" baseline="-25000">
                  <a:solidFill>
                    <a:schemeClr val="tx2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altLang="zh-CN" sz="16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A</a:t>
              </a:r>
              <a:r>
                <a:rPr lang="en-US" altLang="zh-CN" sz="1600" b="1" baseline="-25000">
                  <a:solidFill>
                    <a:schemeClr val="tx2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altLang="zh-CN" sz="1600" b="1" baseline="-2500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lang="zh-CN" altLang="en-US" sz="16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，</a:t>
              </a:r>
              <a:r>
                <a:rPr lang="en-US" altLang="zh-CN" sz="16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3</a:t>
              </a:r>
              <a:r>
                <a:rPr lang="zh-CN" altLang="en-US" sz="16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杆抗拉刚度为</a:t>
              </a:r>
              <a:r>
                <a:rPr lang="en-US" altLang="zh-CN" sz="16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E</a:t>
              </a:r>
              <a:r>
                <a:rPr lang="en-US" altLang="zh-CN" sz="1600" b="1" baseline="-25000">
                  <a:solidFill>
                    <a:schemeClr val="tx2"/>
                  </a:solidFill>
                  <a:latin typeface="Comic Sans MS" panose="030F0702030302020204" pitchFamily="66" charset="0"/>
                </a:rPr>
                <a:t>3</a:t>
              </a:r>
              <a:r>
                <a:rPr lang="en-US" altLang="zh-CN" sz="1600" b="1">
                  <a:solidFill>
                    <a:schemeClr val="tx2"/>
                  </a:solidFill>
                  <a:latin typeface="Comic Sans MS" panose="030F0702030302020204" pitchFamily="66" charset="0"/>
                </a:rPr>
                <a:t>A</a:t>
              </a:r>
              <a:r>
                <a:rPr lang="en-US" altLang="zh-CN" sz="1600" b="1" baseline="-25000">
                  <a:solidFill>
                    <a:schemeClr val="tx2"/>
                  </a:solidFill>
                  <a:latin typeface="Comic Sans MS" panose="030F0702030302020204" pitchFamily="66" charset="0"/>
                </a:rPr>
                <a:t>3 </a:t>
              </a:r>
              <a:r>
                <a:rPr lang="zh-CN" altLang="en-US" sz="16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，在外力</a:t>
              </a:r>
              <a:r>
                <a:rPr lang="en-US" altLang="zh-CN" sz="1600" b="1" i="1">
                  <a:solidFill>
                    <a:schemeClr val="hlink"/>
                  </a:solidFill>
                  <a:latin typeface="Comic Sans MS" panose="030F0702030302020204" pitchFamily="66" charset="0"/>
                </a:rPr>
                <a:t>F </a:t>
              </a:r>
              <a:r>
                <a:rPr lang="zh-CN" altLang="en-US" sz="16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作用下，求三杆轴力？</a:t>
              </a:r>
              <a:endParaRPr lang="zh-CN" altLang="en-US" sz="1600" b="1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  <p:bldP spid="81926" grpId="0"/>
      <p:bldP spid="81929" grpId="0"/>
      <p:bldP spid="81931" grpId="0"/>
      <p:bldP spid="81934" grpId="0"/>
      <p:bldP spid="81936" grpId="0"/>
      <p:bldP spid="8193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动作按钮: 后退或前一项 82945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2947" name="动作按钮: 前进或下一项 82946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2948" name="文本框 82947"/>
          <p:cNvSpPr txBox="1"/>
          <p:nvPr/>
        </p:nvSpPr>
        <p:spPr>
          <a:xfrm>
            <a:off x="381000" y="228600"/>
            <a:ext cx="66976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2.10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拉伸、压缩超静定问题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949" name="文本框 82948"/>
          <p:cNvSpPr txBox="1"/>
          <p:nvPr/>
        </p:nvSpPr>
        <p:spPr>
          <a:xfrm>
            <a:off x="7308850" y="304800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例题</a:t>
            </a:r>
            <a:r>
              <a:rPr lang="en-US" altLang="zh-CN" sz="24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2.8</a:t>
            </a:r>
            <a:endParaRPr lang="en-US" altLang="zh-CN" sz="2400" b="1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950" name="动作按钮: 第一张 82949">
            <a:hlinkClick r:id="rId2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2951" name="文本框 82950"/>
          <p:cNvSpPr txBox="1"/>
          <p:nvPr/>
        </p:nvSpPr>
        <p:spPr>
          <a:xfrm>
            <a:off x="381000" y="990600"/>
            <a:ext cx="45720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在图示结构中，设横梁</a:t>
            </a:r>
            <a:r>
              <a:rPr lang="en-US" altLang="zh-CN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AB</a:t>
            </a:r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的变形可以省略，</a:t>
            </a:r>
            <a:r>
              <a:rPr lang="en-US" altLang="zh-CN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，</a:t>
            </a:r>
            <a:r>
              <a:rPr lang="en-US" altLang="zh-CN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两杆的横截面面积相等，材料相同。试求</a:t>
            </a:r>
            <a:r>
              <a:rPr lang="en-US" altLang="zh-CN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，</a:t>
            </a:r>
            <a:r>
              <a:rPr lang="en-US" altLang="zh-CN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两杆的内力。</a:t>
            </a:r>
            <a:endParaRPr lang="zh-CN" altLang="en-US" sz="2400" b="1">
              <a:solidFill>
                <a:srgbClr val="00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aphicFrame>
        <p:nvGraphicFramePr>
          <p:cNvPr id="82952" name="对象 82951"/>
          <p:cNvGraphicFramePr>
            <a:graphicFrameLocks noChangeAspect="1"/>
          </p:cNvGraphicFramePr>
          <p:nvPr/>
        </p:nvGraphicFramePr>
        <p:xfrm>
          <a:off x="1143000" y="3048000"/>
          <a:ext cx="32004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" name="" r:id="rId3" imgW="1574800" imgH="228600" progId="Equation.DSMT4">
                  <p:embed/>
                </p:oleObj>
              </mc:Choice>
              <mc:Fallback>
                <p:oleObj name="" r:id="rId3" imgW="1574800" imgH="228600" progId="Equation.DSMT4">
                  <p:embed/>
                  <p:pic>
                    <p:nvPicPr>
                      <p:cNvPr id="0" name="图片 34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048000"/>
                        <a:ext cx="3200400" cy="463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953" name="组合 82952"/>
          <p:cNvGrpSpPr/>
          <p:nvPr/>
        </p:nvGrpSpPr>
        <p:grpSpPr>
          <a:xfrm>
            <a:off x="457200" y="2514600"/>
            <a:ext cx="4141788" cy="457200"/>
            <a:chOff x="0" y="0"/>
            <a:chExt cx="2609" cy="288"/>
          </a:xfrm>
        </p:grpSpPr>
        <p:sp>
          <p:nvSpPr>
            <p:cNvPr id="82954" name="文本框 82953"/>
            <p:cNvSpPr txBox="1"/>
            <p:nvPr/>
          </p:nvSpPr>
          <p:spPr>
            <a:xfrm>
              <a:off x="432" y="0"/>
              <a:ext cx="217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2400" b="1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、列出独立的平衡方程</a:t>
              </a:r>
              <a:endPara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2955" name="文本框 82954"/>
            <p:cNvSpPr txBox="1"/>
            <p:nvPr/>
          </p:nvSpPr>
          <p:spPr>
            <a:xfrm>
              <a:off x="0" y="0"/>
              <a:ext cx="50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b="1">
                  <a:solidFill>
                    <a:schemeClr val="tx2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解：</a:t>
              </a:r>
              <a:endParaRPr lang="zh-CN" altLang="en-US" sz="2400" b="1">
                <a:solidFill>
                  <a:schemeClr val="tx2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82956" name="文本框 82955"/>
          <p:cNvSpPr txBox="1"/>
          <p:nvPr/>
        </p:nvSpPr>
        <p:spPr>
          <a:xfrm>
            <a:off x="1143000" y="3505200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、变形几何关系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2957" name="对象 82956"/>
          <p:cNvGraphicFramePr>
            <a:graphicFrameLocks noChangeAspect="1"/>
          </p:cNvGraphicFramePr>
          <p:nvPr/>
        </p:nvGraphicFramePr>
        <p:xfrm>
          <a:off x="1600200" y="4038600"/>
          <a:ext cx="1600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" name="" r:id="rId5" imgW="788035" imgH="393700" progId="Equation.DSMT4">
                  <p:embed/>
                </p:oleObj>
              </mc:Choice>
              <mc:Fallback>
                <p:oleObj name="" r:id="rId5" imgW="788035" imgH="393700" progId="Equation.DSMT4">
                  <p:embed/>
                  <p:pic>
                    <p:nvPicPr>
                      <p:cNvPr id="0" name="图片 34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4038600"/>
                        <a:ext cx="1600200" cy="800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8" name="文本框 82957"/>
          <p:cNvSpPr txBox="1"/>
          <p:nvPr/>
        </p:nvSpPr>
        <p:spPr>
          <a:xfrm>
            <a:off x="1143000" y="4876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、物理关系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2959" name="对象 82958"/>
          <p:cNvGraphicFramePr>
            <a:graphicFrameLocks noChangeAspect="1"/>
          </p:cNvGraphicFramePr>
          <p:nvPr/>
        </p:nvGraphicFramePr>
        <p:xfrm>
          <a:off x="533400" y="5432425"/>
          <a:ext cx="14478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" name="" r:id="rId7" imgW="698500" imgH="393700" progId="Equation.DSMT4">
                  <p:embed/>
                </p:oleObj>
              </mc:Choice>
              <mc:Fallback>
                <p:oleObj name="" r:id="rId7" imgW="698500" imgH="393700" progId="Equation.DSMT4">
                  <p:embed/>
                  <p:pic>
                    <p:nvPicPr>
                      <p:cNvPr id="0" name="图片 34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5432425"/>
                        <a:ext cx="1447800" cy="815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0" name="对象 82959"/>
          <p:cNvGraphicFramePr>
            <a:graphicFrameLocks noChangeAspect="1"/>
          </p:cNvGraphicFramePr>
          <p:nvPr/>
        </p:nvGraphicFramePr>
        <p:xfrm>
          <a:off x="2057400" y="5430838"/>
          <a:ext cx="19812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" name="" r:id="rId9" imgW="953135" imgH="393700" progId="Equation.DSMT4">
                  <p:embed/>
                </p:oleObj>
              </mc:Choice>
              <mc:Fallback>
                <p:oleObj name="" r:id="rId9" imgW="953135" imgH="393700" progId="Equation.DSMT4">
                  <p:embed/>
                  <p:pic>
                    <p:nvPicPr>
                      <p:cNvPr id="0" name="图片 34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7400" y="5430838"/>
                        <a:ext cx="1981200" cy="817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1" name="文本框 82960"/>
          <p:cNvSpPr txBox="1"/>
          <p:nvPr/>
        </p:nvSpPr>
        <p:spPr>
          <a:xfrm>
            <a:off x="4953000" y="38862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、补充方程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2962" name="对象 82961"/>
          <p:cNvGraphicFramePr>
            <a:graphicFrameLocks noChangeAspect="1"/>
          </p:cNvGraphicFramePr>
          <p:nvPr/>
        </p:nvGraphicFramePr>
        <p:xfrm>
          <a:off x="5334000" y="4324350"/>
          <a:ext cx="21145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" name="" r:id="rId11" imgW="1181735" imgH="393700" progId="Equation.DSMT4">
                  <p:embed/>
                </p:oleObj>
              </mc:Choice>
              <mc:Fallback>
                <p:oleObj name="" r:id="rId11" imgW="1181735" imgH="393700" progId="Equation.DSMT4">
                  <p:embed/>
                  <p:pic>
                    <p:nvPicPr>
                      <p:cNvPr id="0" name="图片 343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34000" y="4324350"/>
                        <a:ext cx="2114550" cy="704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3" name="文本框 82962"/>
          <p:cNvSpPr txBox="1"/>
          <p:nvPr/>
        </p:nvSpPr>
        <p:spPr>
          <a:xfrm>
            <a:off x="4953000" y="5029200"/>
            <a:ext cx="26844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、求解方程组得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2964" name="对象 82963"/>
          <p:cNvGraphicFramePr>
            <a:graphicFrameLocks noChangeAspect="1"/>
          </p:cNvGraphicFramePr>
          <p:nvPr/>
        </p:nvGraphicFramePr>
        <p:xfrm>
          <a:off x="4267200" y="5486400"/>
          <a:ext cx="213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" name="" r:id="rId13" imgW="1003935" imgH="393700" progId="Equation.DSMT4">
                  <p:embed/>
                </p:oleObj>
              </mc:Choice>
              <mc:Fallback>
                <p:oleObj name="" r:id="rId13" imgW="1003935" imgH="393700" progId="Equation.DSMT4">
                  <p:embed/>
                  <p:pic>
                    <p:nvPicPr>
                      <p:cNvPr id="0" name="图片 343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67200" y="5486400"/>
                        <a:ext cx="2133600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5" name="对象 82964"/>
          <p:cNvGraphicFramePr>
            <a:graphicFrameLocks noChangeAspect="1"/>
          </p:cNvGraphicFramePr>
          <p:nvPr/>
        </p:nvGraphicFramePr>
        <p:xfrm>
          <a:off x="6400800" y="5408613"/>
          <a:ext cx="23622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" name="" r:id="rId15" imgW="1106170" imgH="419735" progId="Equation.DSMT4">
                  <p:embed/>
                </p:oleObj>
              </mc:Choice>
              <mc:Fallback>
                <p:oleObj name="" r:id="rId15" imgW="1106170" imgH="419735" progId="Equation.DSMT4">
                  <p:embed/>
                  <p:pic>
                    <p:nvPicPr>
                      <p:cNvPr id="0" name="图片 343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00800" y="5408613"/>
                        <a:ext cx="2362200" cy="896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966" name="组合 82965"/>
          <p:cNvGrpSpPr/>
          <p:nvPr/>
        </p:nvGrpSpPr>
        <p:grpSpPr>
          <a:xfrm>
            <a:off x="5029200" y="1000125"/>
            <a:ext cx="3727450" cy="3005138"/>
            <a:chOff x="0" y="0"/>
            <a:chExt cx="2348" cy="1893"/>
          </a:xfrm>
        </p:grpSpPr>
        <p:sp>
          <p:nvSpPr>
            <p:cNvPr id="82967" name="直接连接符 82966"/>
            <p:cNvSpPr/>
            <p:nvPr/>
          </p:nvSpPr>
          <p:spPr>
            <a:xfrm>
              <a:off x="189" y="1699"/>
              <a:ext cx="65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stealth" w="sm" len="med"/>
              <a:tailEnd type="stealth" w="sm" len="med"/>
            </a:ln>
          </p:spPr>
        </p:sp>
        <p:sp>
          <p:nvSpPr>
            <p:cNvPr id="82968" name="直接连接符 82967"/>
            <p:cNvSpPr/>
            <p:nvPr/>
          </p:nvSpPr>
          <p:spPr>
            <a:xfrm>
              <a:off x="199" y="1563"/>
              <a:ext cx="0" cy="2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969" name="直接连接符 82968"/>
            <p:cNvSpPr/>
            <p:nvPr/>
          </p:nvSpPr>
          <p:spPr>
            <a:xfrm>
              <a:off x="839" y="1575"/>
              <a:ext cx="0" cy="2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970" name="直接连接符 82969"/>
            <p:cNvSpPr/>
            <p:nvPr/>
          </p:nvSpPr>
          <p:spPr>
            <a:xfrm>
              <a:off x="848" y="1708"/>
              <a:ext cx="63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stealth" w="sm" len="med"/>
              <a:tailEnd type="stealth" w="sm" len="med"/>
            </a:ln>
          </p:spPr>
        </p:sp>
        <p:sp>
          <p:nvSpPr>
            <p:cNvPr id="82971" name="直接连接符 82970"/>
            <p:cNvSpPr/>
            <p:nvPr/>
          </p:nvSpPr>
          <p:spPr>
            <a:xfrm>
              <a:off x="1469" y="1699"/>
              <a:ext cx="63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stealth" w="sm" len="med"/>
              <a:tailEnd type="stealth" w="sm" len="med"/>
            </a:ln>
          </p:spPr>
        </p:sp>
        <p:sp>
          <p:nvSpPr>
            <p:cNvPr id="82972" name="直接连接符 82971"/>
            <p:cNvSpPr/>
            <p:nvPr/>
          </p:nvSpPr>
          <p:spPr>
            <a:xfrm>
              <a:off x="1469" y="1572"/>
              <a:ext cx="0" cy="2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973" name="直接连接符 82972"/>
            <p:cNvSpPr/>
            <p:nvPr/>
          </p:nvSpPr>
          <p:spPr>
            <a:xfrm>
              <a:off x="2104" y="1563"/>
              <a:ext cx="0" cy="2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974" name="直接连接符 82973"/>
            <p:cNvSpPr/>
            <p:nvPr/>
          </p:nvSpPr>
          <p:spPr>
            <a:xfrm>
              <a:off x="2104" y="1202"/>
              <a:ext cx="0" cy="680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</p:sp>
        <p:graphicFrame>
          <p:nvGraphicFramePr>
            <p:cNvPr id="82975" name="对象 82974"/>
            <p:cNvGraphicFramePr>
              <a:graphicFrameLocks noChangeAspect="1"/>
            </p:cNvGraphicFramePr>
            <p:nvPr/>
          </p:nvGraphicFramePr>
          <p:xfrm>
            <a:off x="2132" y="1678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5" name="" r:id="rId17" imgW="165735" imgH="165735" progId="Equation.DSMT4">
                    <p:embed/>
                  </p:oleObj>
                </mc:Choice>
                <mc:Fallback>
                  <p:oleObj name="" r:id="rId17" imgW="165735" imgH="165735" progId="Equation.DSMT4">
                    <p:embed/>
                    <p:pic>
                      <p:nvPicPr>
                        <p:cNvPr id="0" name="图片 3434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132" y="1678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976" name="组合 82975"/>
            <p:cNvGrpSpPr/>
            <p:nvPr/>
          </p:nvGrpSpPr>
          <p:grpSpPr>
            <a:xfrm>
              <a:off x="731" y="42"/>
              <a:ext cx="227" cy="91"/>
              <a:chOff x="0" y="0"/>
              <a:chExt cx="227" cy="91"/>
            </a:xfrm>
          </p:grpSpPr>
          <p:grpSp>
            <p:nvGrpSpPr>
              <p:cNvPr id="82977" name="组合 82976"/>
              <p:cNvGrpSpPr/>
              <p:nvPr/>
            </p:nvGrpSpPr>
            <p:grpSpPr>
              <a:xfrm>
                <a:off x="0" y="0"/>
                <a:ext cx="227" cy="48"/>
                <a:chOff x="0" y="0"/>
                <a:chExt cx="227" cy="94"/>
              </a:xfrm>
            </p:grpSpPr>
            <p:sp>
              <p:nvSpPr>
                <p:cNvPr id="82978" name="直接连接符 82977"/>
                <p:cNvSpPr/>
                <p:nvPr/>
              </p:nvSpPr>
              <p:spPr>
                <a:xfrm>
                  <a:off x="0" y="94"/>
                  <a:ext cx="227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979" name="直接连接符 82978"/>
                <p:cNvSpPr/>
                <p:nvPr/>
              </p:nvSpPr>
              <p:spPr>
                <a:xfrm flipH="1">
                  <a:off x="12" y="3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980" name="直接连接符 82979"/>
                <p:cNvSpPr/>
                <p:nvPr/>
              </p:nvSpPr>
              <p:spPr>
                <a:xfrm flipH="1">
                  <a:off x="182" y="0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981" name="直接连接符 82980"/>
                <p:cNvSpPr/>
                <p:nvPr/>
              </p:nvSpPr>
              <p:spPr>
                <a:xfrm flipH="1">
                  <a:off x="55" y="3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982" name="直接连接符 82981"/>
                <p:cNvSpPr/>
                <p:nvPr/>
              </p:nvSpPr>
              <p:spPr>
                <a:xfrm flipH="1">
                  <a:off x="103" y="3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983" name="直接连接符 82982"/>
                <p:cNvSpPr/>
                <p:nvPr/>
              </p:nvSpPr>
              <p:spPr>
                <a:xfrm flipH="1">
                  <a:off x="148" y="3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2984" name="椭圆 82983"/>
              <p:cNvSpPr/>
              <p:nvPr/>
            </p:nvSpPr>
            <p:spPr>
              <a:xfrm>
                <a:off x="91" y="46"/>
                <a:ext cx="45" cy="45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82985" name="直接连接符 82984"/>
            <p:cNvSpPr/>
            <p:nvPr/>
          </p:nvSpPr>
          <p:spPr>
            <a:xfrm>
              <a:off x="846" y="136"/>
              <a:ext cx="0" cy="99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986" name="椭圆 82985"/>
            <p:cNvSpPr/>
            <p:nvPr/>
          </p:nvSpPr>
          <p:spPr>
            <a:xfrm>
              <a:off x="824" y="1152"/>
              <a:ext cx="46" cy="45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82987" name="组合 82986"/>
            <p:cNvGrpSpPr>
              <a:grpSpLocks noChangeAspect="1"/>
            </p:cNvGrpSpPr>
            <p:nvPr/>
          </p:nvGrpSpPr>
          <p:grpSpPr>
            <a:xfrm rot="1200000">
              <a:off x="1754" y="0"/>
              <a:ext cx="254" cy="102"/>
              <a:chOff x="0" y="0"/>
              <a:chExt cx="227" cy="91"/>
            </a:xfrm>
          </p:grpSpPr>
          <p:grpSp>
            <p:nvGrpSpPr>
              <p:cNvPr id="82988" name="组合 82987"/>
              <p:cNvGrpSpPr>
                <a:grpSpLocks noChangeAspect="1"/>
              </p:cNvGrpSpPr>
              <p:nvPr/>
            </p:nvGrpSpPr>
            <p:grpSpPr>
              <a:xfrm>
                <a:off x="0" y="0"/>
                <a:ext cx="227" cy="48"/>
                <a:chOff x="0" y="0"/>
                <a:chExt cx="227" cy="94"/>
              </a:xfrm>
            </p:grpSpPr>
            <p:sp>
              <p:nvSpPr>
                <p:cNvPr id="82989" name="直接连接符 82988"/>
                <p:cNvSpPr>
                  <a:spLocks noChangeAspect="1"/>
                </p:cNvSpPr>
                <p:nvPr/>
              </p:nvSpPr>
              <p:spPr>
                <a:xfrm>
                  <a:off x="0" y="94"/>
                  <a:ext cx="227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990" name="直接连接符 82989"/>
                <p:cNvSpPr>
                  <a:spLocks noChangeAspect="1"/>
                </p:cNvSpPr>
                <p:nvPr/>
              </p:nvSpPr>
              <p:spPr>
                <a:xfrm flipH="1">
                  <a:off x="12" y="3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991" name="直接连接符 82990"/>
                <p:cNvSpPr>
                  <a:spLocks noChangeAspect="1"/>
                </p:cNvSpPr>
                <p:nvPr/>
              </p:nvSpPr>
              <p:spPr>
                <a:xfrm flipH="1">
                  <a:off x="182" y="0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992" name="直接连接符 82991"/>
                <p:cNvSpPr>
                  <a:spLocks noChangeAspect="1"/>
                </p:cNvSpPr>
                <p:nvPr/>
              </p:nvSpPr>
              <p:spPr>
                <a:xfrm flipH="1">
                  <a:off x="55" y="3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993" name="直接连接符 82992"/>
                <p:cNvSpPr>
                  <a:spLocks noChangeAspect="1"/>
                </p:cNvSpPr>
                <p:nvPr/>
              </p:nvSpPr>
              <p:spPr>
                <a:xfrm flipH="1">
                  <a:off x="103" y="3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994" name="直接连接符 82993"/>
                <p:cNvSpPr>
                  <a:spLocks noChangeAspect="1"/>
                </p:cNvSpPr>
                <p:nvPr/>
              </p:nvSpPr>
              <p:spPr>
                <a:xfrm flipH="1">
                  <a:off x="148" y="3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2995" name="椭圆 82994"/>
              <p:cNvSpPr>
                <a:spLocks noChangeAspect="1"/>
              </p:cNvSpPr>
              <p:nvPr/>
            </p:nvSpPr>
            <p:spPr>
              <a:xfrm>
                <a:off x="91" y="46"/>
                <a:ext cx="45" cy="45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82996" name="直接连接符 82995"/>
            <p:cNvSpPr>
              <a:spLocks noChangeAspect="1"/>
            </p:cNvSpPr>
            <p:nvPr/>
          </p:nvSpPr>
          <p:spPr>
            <a:xfrm rot="1200000">
              <a:off x="1669" y="70"/>
              <a:ext cx="0" cy="1117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997" name="椭圆 82996"/>
            <p:cNvSpPr/>
            <p:nvPr/>
          </p:nvSpPr>
          <p:spPr>
            <a:xfrm>
              <a:off x="1446" y="1152"/>
              <a:ext cx="46" cy="45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98" name="矩形 82997"/>
            <p:cNvSpPr/>
            <p:nvPr/>
          </p:nvSpPr>
          <p:spPr>
            <a:xfrm>
              <a:off x="199" y="1209"/>
              <a:ext cx="1905" cy="90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99" name="直接连接符 82998"/>
            <p:cNvSpPr/>
            <p:nvPr/>
          </p:nvSpPr>
          <p:spPr>
            <a:xfrm rot="600000">
              <a:off x="211" y="1378"/>
              <a:ext cx="190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grpSp>
          <p:nvGrpSpPr>
            <p:cNvPr id="83000" name="组合 82999"/>
            <p:cNvGrpSpPr/>
            <p:nvPr/>
          </p:nvGrpSpPr>
          <p:grpSpPr>
            <a:xfrm>
              <a:off x="96" y="973"/>
              <a:ext cx="227" cy="226"/>
              <a:chOff x="0" y="0"/>
              <a:chExt cx="227" cy="226"/>
            </a:xfrm>
          </p:grpSpPr>
          <p:sp>
            <p:nvSpPr>
              <p:cNvPr id="83001" name="椭圆 83000"/>
              <p:cNvSpPr/>
              <p:nvPr/>
            </p:nvSpPr>
            <p:spPr>
              <a:xfrm>
                <a:off x="103" y="181"/>
                <a:ext cx="45" cy="45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83002" name="组合 83001"/>
              <p:cNvGrpSpPr/>
              <p:nvPr/>
            </p:nvGrpSpPr>
            <p:grpSpPr>
              <a:xfrm>
                <a:off x="0" y="0"/>
                <a:ext cx="227" cy="48"/>
                <a:chOff x="0" y="0"/>
                <a:chExt cx="227" cy="94"/>
              </a:xfrm>
            </p:grpSpPr>
            <p:sp>
              <p:nvSpPr>
                <p:cNvPr id="83003" name="直接连接符 83002"/>
                <p:cNvSpPr/>
                <p:nvPr/>
              </p:nvSpPr>
              <p:spPr>
                <a:xfrm>
                  <a:off x="0" y="94"/>
                  <a:ext cx="227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3004" name="直接连接符 83003"/>
                <p:cNvSpPr/>
                <p:nvPr/>
              </p:nvSpPr>
              <p:spPr>
                <a:xfrm flipH="1">
                  <a:off x="12" y="3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3005" name="直接连接符 83004"/>
                <p:cNvSpPr/>
                <p:nvPr/>
              </p:nvSpPr>
              <p:spPr>
                <a:xfrm flipH="1">
                  <a:off x="182" y="0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3006" name="直接连接符 83005"/>
                <p:cNvSpPr/>
                <p:nvPr/>
              </p:nvSpPr>
              <p:spPr>
                <a:xfrm flipH="1">
                  <a:off x="55" y="3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3007" name="直接连接符 83006"/>
                <p:cNvSpPr/>
                <p:nvPr/>
              </p:nvSpPr>
              <p:spPr>
                <a:xfrm flipH="1">
                  <a:off x="103" y="3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3008" name="直接连接符 83007"/>
                <p:cNvSpPr/>
                <p:nvPr/>
              </p:nvSpPr>
              <p:spPr>
                <a:xfrm flipH="1">
                  <a:off x="148" y="3"/>
                  <a:ext cx="45" cy="9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3009" name="直接连接符 83008"/>
              <p:cNvSpPr/>
              <p:nvPr/>
            </p:nvSpPr>
            <p:spPr>
              <a:xfrm rot="1500000">
                <a:off x="170" y="48"/>
                <a:ext cx="0" cy="159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3010" name="直接连接符 83009"/>
              <p:cNvSpPr/>
              <p:nvPr/>
            </p:nvSpPr>
            <p:spPr>
              <a:xfrm rot="20100000">
                <a:off x="82" y="45"/>
                <a:ext cx="0" cy="159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83011" name="直接连接符 83010"/>
            <p:cNvSpPr/>
            <p:nvPr/>
          </p:nvSpPr>
          <p:spPr>
            <a:xfrm>
              <a:off x="846" y="1197"/>
              <a:ext cx="0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3012" name="直接连接符 83011"/>
            <p:cNvSpPr/>
            <p:nvPr/>
          </p:nvSpPr>
          <p:spPr>
            <a:xfrm>
              <a:off x="1469" y="1199"/>
              <a:ext cx="0" cy="22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3013" name="直接连接符 83012"/>
            <p:cNvSpPr/>
            <p:nvPr/>
          </p:nvSpPr>
          <p:spPr>
            <a:xfrm flipV="1">
              <a:off x="1469" y="82"/>
              <a:ext cx="409" cy="135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3014" name="直接连接符 83013"/>
            <p:cNvSpPr/>
            <p:nvPr/>
          </p:nvSpPr>
          <p:spPr>
            <a:xfrm>
              <a:off x="1890" y="87"/>
              <a:ext cx="0" cy="45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83015" name="对象 83014"/>
            <p:cNvGraphicFramePr>
              <a:graphicFrameLocks noChangeAspect="1"/>
            </p:cNvGraphicFramePr>
            <p:nvPr/>
          </p:nvGraphicFramePr>
          <p:xfrm>
            <a:off x="1729" y="354"/>
            <a:ext cx="180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6" name="" r:id="rId19" imgW="153035" imgH="140335" progId="Equation.DSMT4">
                    <p:embed/>
                  </p:oleObj>
                </mc:Choice>
                <mc:Fallback>
                  <p:oleObj name="" r:id="rId19" imgW="153035" imgH="140335" progId="Equation.DSMT4">
                    <p:embed/>
                    <p:pic>
                      <p:nvPicPr>
                        <p:cNvPr id="0" name="图片 3435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729" y="354"/>
                          <a:ext cx="180" cy="1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016" name="直接连接符 83015"/>
            <p:cNvSpPr/>
            <p:nvPr/>
          </p:nvSpPr>
          <p:spPr>
            <a:xfrm flipV="1">
              <a:off x="834" y="381"/>
              <a:ext cx="136" cy="18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83017" name="对象 83016"/>
            <p:cNvGraphicFramePr>
              <a:graphicFrameLocks noChangeAspect="1"/>
            </p:cNvGraphicFramePr>
            <p:nvPr/>
          </p:nvGraphicFramePr>
          <p:xfrm>
            <a:off x="958" y="257"/>
            <a:ext cx="105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7" name="" r:id="rId21" imgW="88900" imgH="165100" progId="Equation.DSMT4">
                    <p:embed/>
                  </p:oleObj>
                </mc:Choice>
                <mc:Fallback>
                  <p:oleObj name="" r:id="rId21" imgW="88900" imgH="165100" progId="Equation.DSMT4">
                    <p:embed/>
                    <p:pic>
                      <p:nvPicPr>
                        <p:cNvPr id="0" name="图片 3436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958" y="257"/>
                          <a:ext cx="105" cy="1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018" name="对象 83017"/>
            <p:cNvGraphicFramePr>
              <a:graphicFrameLocks noChangeAspect="1"/>
            </p:cNvGraphicFramePr>
            <p:nvPr/>
          </p:nvGraphicFramePr>
          <p:xfrm>
            <a:off x="1415" y="220"/>
            <a:ext cx="150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8" name="" r:id="rId23" imgW="127000" imgH="165100" progId="Equation.DSMT4">
                    <p:embed/>
                  </p:oleObj>
                </mc:Choice>
                <mc:Fallback>
                  <p:oleObj name="" r:id="rId23" imgW="127000" imgH="165100" progId="Equation.DSMT4">
                    <p:embed/>
                    <p:pic>
                      <p:nvPicPr>
                        <p:cNvPr id="0" name="图片 3437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415" y="220"/>
                          <a:ext cx="150" cy="1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019" name="直接连接符 83018"/>
            <p:cNvSpPr/>
            <p:nvPr/>
          </p:nvSpPr>
          <p:spPr>
            <a:xfrm flipH="1" flipV="1">
              <a:off x="1481" y="414"/>
              <a:ext cx="181" cy="19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3020" name="直接连接符 83019"/>
            <p:cNvSpPr/>
            <p:nvPr/>
          </p:nvSpPr>
          <p:spPr>
            <a:xfrm>
              <a:off x="541" y="123"/>
              <a:ext cx="18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3021" name="直接连接符 83020"/>
            <p:cNvSpPr/>
            <p:nvPr/>
          </p:nvSpPr>
          <p:spPr>
            <a:xfrm>
              <a:off x="607" y="102"/>
              <a:ext cx="0" cy="1111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stealth" w="sm" len="med"/>
              <a:tailEnd type="stealth" w="sm" len="med"/>
            </a:ln>
          </p:spPr>
        </p:sp>
        <p:graphicFrame>
          <p:nvGraphicFramePr>
            <p:cNvPr id="83022" name="对象 83021"/>
            <p:cNvGraphicFramePr>
              <a:graphicFrameLocks noChangeAspect="1"/>
            </p:cNvGraphicFramePr>
            <p:nvPr/>
          </p:nvGraphicFramePr>
          <p:xfrm>
            <a:off x="490" y="500"/>
            <a:ext cx="105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9" name="" r:id="rId25" imgW="88900" imgH="177800" progId="Equation.DSMT4">
                    <p:embed/>
                  </p:oleObj>
                </mc:Choice>
                <mc:Fallback>
                  <p:oleObj name="" r:id="rId25" imgW="88900" imgH="177800" progId="Equation.DSMT4">
                    <p:embed/>
                    <p:pic>
                      <p:nvPicPr>
                        <p:cNvPr id="0" name="图片 3438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90" y="500"/>
                          <a:ext cx="105" cy="21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023" name="直接连接符 83022"/>
            <p:cNvSpPr/>
            <p:nvPr/>
          </p:nvSpPr>
          <p:spPr>
            <a:xfrm>
              <a:off x="1523" y="1226"/>
              <a:ext cx="264" cy="7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3024" name="直接连接符 83023"/>
            <p:cNvSpPr/>
            <p:nvPr/>
          </p:nvSpPr>
          <p:spPr>
            <a:xfrm>
              <a:off x="1460" y="1440"/>
              <a:ext cx="264" cy="7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3025" name="直接连接符 83024"/>
            <p:cNvSpPr/>
            <p:nvPr/>
          </p:nvSpPr>
          <p:spPr>
            <a:xfrm flipH="1">
              <a:off x="1560" y="1254"/>
              <a:ext cx="79" cy="20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stealth" w="sm" len="sm"/>
              <a:tailEnd type="stealth" w="sm" len="sm"/>
            </a:ln>
          </p:spPr>
        </p:sp>
        <p:graphicFrame>
          <p:nvGraphicFramePr>
            <p:cNvPr id="83026" name="对象 83025"/>
            <p:cNvGraphicFramePr>
              <a:graphicFrameLocks noChangeAspect="1"/>
            </p:cNvGraphicFramePr>
            <p:nvPr/>
          </p:nvGraphicFramePr>
          <p:xfrm>
            <a:off x="1639" y="1266"/>
            <a:ext cx="270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" name="" r:id="rId27" imgW="229235" imgH="229235" progId="Equation.DSMT4">
                    <p:embed/>
                  </p:oleObj>
                </mc:Choice>
                <mc:Fallback>
                  <p:oleObj name="" r:id="rId27" imgW="229235" imgH="229235" progId="Equation.DSMT4">
                    <p:embed/>
                    <p:pic>
                      <p:nvPicPr>
                        <p:cNvPr id="0" name="图片 3439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639" y="1266"/>
                          <a:ext cx="270" cy="2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027" name="对象 83026"/>
            <p:cNvGraphicFramePr>
              <a:graphicFrameLocks noChangeAspect="1"/>
            </p:cNvGraphicFramePr>
            <p:nvPr/>
          </p:nvGraphicFramePr>
          <p:xfrm>
            <a:off x="789" y="1312"/>
            <a:ext cx="255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1" name="" r:id="rId29" imgW="215900" imgH="228600" progId="Equation.DSMT4">
                    <p:embed/>
                  </p:oleObj>
                </mc:Choice>
                <mc:Fallback>
                  <p:oleObj name="" r:id="rId29" imgW="215900" imgH="228600" progId="Equation.DSMT4">
                    <p:embed/>
                    <p:pic>
                      <p:nvPicPr>
                        <p:cNvPr id="0" name="图片 3440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789" y="1312"/>
                          <a:ext cx="255" cy="2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028" name="对象 83027"/>
            <p:cNvGraphicFramePr>
              <a:graphicFrameLocks noChangeAspect="1"/>
            </p:cNvGraphicFramePr>
            <p:nvPr/>
          </p:nvGraphicFramePr>
          <p:xfrm>
            <a:off x="0" y="1151"/>
            <a:ext cx="199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2" name="" r:id="rId31" imgW="153035" imgH="165735" progId="Equation.DSMT4">
                    <p:embed/>
                  </p:oleObj>
                </mc:Choice>
                <mc:Fallback>
                  <p:oleObj name="" r:id="rId31" imgW="153035" imgH="165735" progId="Equation.DSMT4">
                    <p:embed/>
                    <p:pic>
                      <p:nvPicPr>
                        <p:cNvPr id="0" name="图片 3441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0" y="1151"/>
                          <a:ext cx="199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029" name="对象 83028"/>
            <p:cNvGraphicFramePr>
              <a:graphicFrameLocks noChangeAspect="1"/>
            </p:cNvGraphicFramePr>
            <p:nvPr/>
          </p:nvGraphicFramePr>
          <p:xfrm>
            <a:off x="2092" y="1039"/>
            <a:ext cx="199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3" name="" r:id="rId33" imgW="153035" imgH="165735" progId="Equation.DSMT4">
                    <p:embed/>
                  </p:oleObj>
                </mc:Choice>
                <mc:Fallback>
                  <p:oleObj name="" r:id="rId33" imgW="153035" imgH="165735" progId="Equation.DSMT4">
                    <p:embed/>
                    <p:pic>
                      <p:nvPicPr>
                        <p:cNvPr id="0" name="图片 3442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2092" y="1039"/>
                          <a:ext cx="199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030" name="对象 83029"/>
            <p:cNvGraphicFramePr>
              <a:graphicFrameLocks noChangeAspect="1"/>
            </p:cNvGraphicFramePr>
            <p:nvPr/>
          </p:nvGraphicFramePr>
          <p:xfrm>
            <a:off x="481" y="1553"/>
            <a:ext cx="165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4" name="" r:id="rId35" imgW="127000" imgH="139700" progId="Equation.DSMT4">
                    <p:embed/>
                  </p:oleObj>
                </mc:Choice>
                <mc:Fallback>
                  <p:oleObj name="" r:id="rId35" imgW="127000" imgH="139700" progId="Equation.DSMT4">
                    <p:embed/>
                    <p:pic>
                      <p:nvPicPr>
                        <p:cNvPr id="0" name="图片 3443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481" y="1553"/>
                          <a:ext cx="165" cy="1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031" name="对象 83030"/>
            <p:cNvGraphicFramePr>
              <a:graphicFrameLocks noChangeAspect="1"/>
            </p:cNvGraphicFramePr>
            <p:nvPr/>
          </p:nvGraphicFramePr>
          <p:xfrm>
            <a:off x="1066" y="1551"/>
            <a:ext cx="165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5" name="" r:id="rId37" imgW="127000" imgH="139700" progId="Equation.DSMT4">
                    <p:embed/>
                  </p:oleObj>
                </mc:Choice>
                <mc:Fallback>
                  <p:oleObj name="" r:id="rId37" imgW="127000" imgH="139700" progId="Equation.DSMT4">
                    <p:embed/>
                    <p:pic>
                      <p:nvPicPr>
                        <p:cNvPr id="0" name="图片 3444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1066" y="1551"/>
                          <a:ext cx="165" cy="1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032" name="对象 83031"/>
            <p:cNvGraphicFramePr>
              <a:graphicFrameLocks noChangeAspect="1"/>
            </p:cNvGraphicFramePr>
            <p:nvPr/>
          </p:nvGraphicFramePr>
          <p:xfrm>
            <a:off x="1691" y="1551"/>
            <a:ext cx="165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6" name="" r:id="rId39" imgW="127000" imgH="139700" progId="Equation.DSMT4">
                    <p:embed/>
                  </p:oleObj>
                </mc:Choice>
                <mc:Fallback>
                  <p:oleObj name="" r:id="rId39" imgW="127000" imgH="139700" progId="Equation.DSMT4">
                    <p:embed/>
                    <p:pic>
                      <p:nvPicPr>
                        <p:cNvPr id="0" name="图片 3445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1691" y="1551"/>
                          <a:ext cx="165" cy="1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  <p:bldP spid="82956" grpId="0"/>
      <p:bldP spid="82958" grpId="0"/>
      <p:bldP spid="82961" grpId="0"/>
      <p:bldP spid="8296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文本框 83969"/>
          <p:cNvSpPr txBox="1"/>
          <p:nvPr/>
        </p:nvSpPr>
        <p:spPr>
          <a:xfrm>
            <a:off x="395288" y="333375"/>
            <a:ext cx="59293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2.11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温度应力和装配应力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3971" name="矩形 83970"/>
          <p:cNvSpPr/>
          <p:nvPr/>
        </p:nvSpPr>
        <p:spPr>
          <a:xfrm>
            <a:off x="568325" y="1057275"/>
            <a:ext cx="20224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一、温度应力</a:t>
            </a:r>
            <a:endParaRPr lang="zh-CN" altLang="en-US" sz="24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3972" name="组合 83971"/>
          <p:cNvGrpSpPr/>
          <p:nvPr/>
        </p:nvGrpSpPr>
        <p:grpSpPr>
          <a:xfrm>
            <a:off x="746125" y="1600200"/>
            <a:ext cx="2530475" cy="509588"/>
            <a:chOff x="0" y="0"/>
            <a:chExt cx="1594" cy="321"/>
          </a:xfrm>
        </p:grpSpPr>
        <p:sp>
          <p:nvSpPr>
            <p:cNvPr id="83973" name="文本框 83972"/>
            <p:cNvSpPr txBox="1"/>
            <p:nvPr/>
          </p:nvSpPr>
          <p:spPr>
            <a:xfrm>
              <a:off x="0" y="0"/>
              <a:ext cx="69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b="1">
                  <a:solidFill>
                    <a:srgbClr val="000066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已知：</a:t>
              </a:r>
              <a:endParaRPr lang="zh-CN" altLang="en-US" sz="2400" b="1">
                <a:solidFill>
                  <a:srgbClr val="000066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83974" name="对象 83973"/>
            <p:cNvGraphicFramePr>
              <a:graphicFrameLocks noChangeAspect="1"/>
            </p:cNvGraphicFramePr>
            <p:nvPr/>
          </p:nvGraphicFramePr>
          <p:xfrm>
            <a:off x="538" y="14"/>
            <a:ext cx="1056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7" name="" r:id="rId2" imgW="788035" imgH="228600" progId="Equation.DSMT4">
                    <p:embed/>
                  </p:oleObj>
                </mc:Choice>
                <mc:Fallback>
                  <p:oleObj name="" r:id="rId2" imgW="788035" imgH="228600" progId="Equation.DSMT4">
                    <p:embed/>
                    <p:pic>
                      <p:nvPicPr>
                        <p:cNvPr id="0" name="图片 344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38" y="14"/>
                          <a:ext cx="1056" cy="3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75" name="组合 83974"/>
          <p:cNvGrpSpPr/>
          <p:nvPr/>
        </p:nvGrpSpPr>
        <p:grpSpPr>
          <a:xfrm>
            <a:off x="1597025" y="2057400"/>
            <a:ext cx="2974975" cy="479425"/>
            <a:chOff x="0" y="0"/>
            <a:chExt cx="1874" cy="302"/>
          </a:xfrm>
        </p:grpSpPr>
        <p:graphicFrame>
          <p:nvGraphicFramePr>
            <p:cNvPr id="83976" name="对象 83975"/>
            <p:cNvGraphicFramePr>
              <a:graphicFrameLocks noChangeAspect="1"/>
            </p:cNvGraphicFramePr>
            <p:nvPr/>
          </p:nvGraphicFramePr>
          <p:xfrm>
            <a:off x="0" y="0"/>
            <a:ext cx="386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8" name="" r:id="rId4" imgW="292735" imgH="228600" progId="Equation.DSMT4">
                    <p:embed/>
                  </p:oleObj>
                </mc:Choice>
                <mc:Fallback>
                  <p:oleObj name="" r:id="rId4" imgW="292735" imgH="228600" progId="Equation.DSMT4">
                    <p:embed/>
                    <p:pic>
                      <p:nvPicPr>
                        <p:cNvPr id="0" name="图片 344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386" cy="30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77" name="文本框 83976"/>
            <p:cNvSpPr txBox="1"/>
            <p:nvPr/>
          </p:nvSpPr>
          <p:spPr>
            <a:xfrm>
              <a:off x="407" y="13"/>
              <a:ext cx="146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b="1">
                  <a:solidFill>
                    <a:srgbClr val="006600"/>
                  </a:solidFill>
                  <a:latin typeface="Comic Sans MS" panose="030F0702030302020204" pitchFamily="66" charset="0"/>
                </a:rPr>
                <a:t>材料的线胀系数</a:t>
              </a:r>
              <a:endPara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3978" name="组合 83977"/>
          <p:cNvGrpSpPr/>
          <p:nvPr/>
        </p:nvGrpSpPr>
        <p:grpSpPr>
          <a:xfrm>
            <a:off x="1524000" y="2514600"/>
            <a:ext cx="3321050" cy="457200"/>
            <a:chOff x="0" y="0"/>
            <a:chExt cx="2092" cy="288"/>
          </a:xfrm>
        </p:grpSpPr>
        <p:graphicFrame>
          <p:nvGraphicFramePr>
            <p:cNvPr id="83979" name="对象 83978"/>
            <p:cNvGraphicFramePr>
              <a:graphicFrameLocks noChangeAspect="1"/>
            </p:cNvGraphicFramePr>
            <p:nvPr/>
          </p:nvGraphicFramePr>
          <p:xfrm>
            <a:off x="0" y="48"/>
            <a:ext cx="432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9" name="" r:id="rId6" imgW="355600" imgH="165100" progId="Equation.DSMT4">
                    <p:embed/>
                  </p:oleObj>
                </mc:Choice>
                <mc:Fallback>
                  <p:oleObj name="" r:id="rId6" imgW="355600" imgH="165100" progId="Equation.DSMT4">
                    <p:embed/>
                    <p:pic>
                      <p:nvPicPr>
                        <p:cNvPr id="0" name="图片 344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0" y="48"/>
                          <a:ext cx="432" cy="20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80" name="矩形 83979"/>
            <p:cNvSpPr/>
            <p:nvPr/>
          </p:nvSpPr>
          <p:spPr>
            <a:xfrm>
              <a:off x="432" y="0"/>
              <a:ext cx="166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b="1">
                  <a:solidFill>
                    <a:srgbClr val="006600"/>
                  </a:solidFill>
                  <a:latin typeface="Comic Sans MS" panose="030F0702030302020204" pitchFamily="66" charset="0"/>
                </a:rPr>
                <a:t>温度变化（升高）</a:t>
              </a:r>
              <a:endParaRPr lang="zh-CN" altLang="en-US" sz="2400" b="1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3981" name="文本框 83980"/>
          <p:cNvSpPr txBox="1"/>
          <p:nvPr/>
        </p:nvSpPr>
        <p:spPr>
          <a:xfrm>
            <a:off x="685800" y="3124200"/>
            <a:ext cx="4046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>
                <a:solidFill>
                  <a:srgbClr val="000066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66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、杆件的温度变形（伸长）</a:t>
            </a:r>
            <a:endParaRPr lang="zh-CN" altLang="en-US" sz="2400" b="1">
              <a:solidFill>
                <a:srgbClr val="000066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aphicFrame>
        <p:nvGraphicFramePr>
          <p:cNvPr id="83982" name="对象 83981"/>
          <p:cNvGraphicFramePr>
            <a:graphicFrameLocks noChangeAspect="1"/>
          </p:cNvGraphicFramePr>
          <p:nvPr/>
        </p:nvGraphicFramePr>
        <p:xfrm>
          <a:off x="2057400" y="3570288"/>
          <a:ext cx="17526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" name="" r:id="rId8" imgW="851535" imgH="228600" progId="Equation.DSMT4">
                  <p:embed/>
                </p:oleObj>
              </mc:Choice>
              <mc:Fallback>
                <p:oleObj name="" r:id="rId8" imgW="851535" imgH="228600" progId="Equation.DSMT4">
                  <p:embed/>
                  <p:pic>
                    <p:nvPicPr>
                      <p:cNvPr id="0" name="图片 344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7400" y="3570288"/>
                        <a:ext cx="1752600" cy="4683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3" name="矩形 83982"/>
          <p:cNvSpPr/>
          <p:nvPr/>
        </p:nvSpPr>
        <p:spPr>
          <a:xfrm>
            <a:off x="685800" y="4038600"/>
            <a:ext cx="34337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>
                <a:solidFill>
                  <a:srgbClr val="000066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0066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、杆端作用产生的缩短</a:t>
            </a:r>
            <a:endParaRPr lang="zh-CN" altLang="en-US" sz="2400" b="1">
              <a:solidFill>
                <a:srgbClr val="000066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aphicFrame>
        <p:nvGraphicFramePr>
          <p:cNvPr id="83984" name="对象 83983"/>
          <p:cNvGraphicFramePr>
            <a:graphicFrameLocks noChangeAspect="1"/>
          </p:cNvGraphicFramePr>
          <p:nvPr/>
        </p:nvGraphicFramePr>
        <p:xfrm>
          <a:off x="2138363" y="4391025"/>
          <a:ext cx="15954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" name="" r:id="rId10" imgW="723900" imgH="393700" progId="Equation.DSMT4">
                  <p:embed/>
                </p:oleObj>
              </mc:Choice>
              <mc:Fallback>
                <p:oleObj name="" r:id="rId10" imgW="723900" imgH="393700" progId="Equation.DSMT4">
                  <p:embed/>
                  <p:pic>
                    <p:nvPicPr>
                      <p:cNvPr id="0" name="图片 345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38363" y="4391025"/>
                        <a:ext cx="1595437" cy="866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5" name="矩形 83984"/>
          <p:cNvSpPr/>
          <p:nvPr/>
        </p:nvSpPr>
        <p:spPr>
          <a:xfrm>
            <a:off x="688975" y="5181600"/>
            <a:ext cx="19018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>
                <a:solidFill>
                  <a:srgbClr val="000066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000066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、变形条件</a:t>
            </a:r>
            <a:endParaRPr lang="zh-CN" altLang="en-US" sz="2400" b="1">
              <a:solidFill>
                <a:srgbClr val="000066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aphicFrame>
        <p:nvGraphicFramePr>
          <p:cNvPr id="83986" name="对象 83985"/>
          <p:cNvGraphicFramePr>
            <a:graphicFrameLocks noChangeAspect="1"/>
          </p:cNvGraphicFramePr>
          <p:nvPr/>
        </p:nvGraphicFramePr>
        <p:xfrm>
          <a:off x="2667000" y="5181600"/>
          <a:ext cx="228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" name="" r:id="rId12" imgW="1054735" imgH="228600" progId="Equation.DSMT4">
                  <p:embed/>
                </p:oleObj>
              </mc:Choice>
              <mc:Fallback>
                <p:oleObj name="" r:id="rId12" imgW="1054735" imgH="228600" progId="Equation.DSMT4">
                  <p:embed/>
                  <p:pic>
                    <p:nvPicPr>
                      <p:cNvPr id="0" name="图片 345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67000" y="5181600"/>
                        <a:ext cx="2286000" cy="495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7" name="矩形 83986"/>
          <p:cNvSpPr/>
          <p:nvPr/>
        </p:nvSpPr>
        <p:spPr>
          <a:xfrm>
            <a:off x="5334000" y="2971800"/>
            <a:ext cx="22082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>
                <a:solidFill>
                  <a:srgbClr val="000066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solidFill>
                  <a:srgbClr val="000066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、求解未知力</a:t>
            </a:r>
            <a:endParaRPr lang="zh-CN" altLang="en-US" sz="2400" b="1">
              <a:solidFill>
                <a:srgbClr val="000066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aphicFrame>
        <p:nvGraphicFramePr>
          <p:cNvPr id="83988" name="对象 83987"/>
          <p:cNvGraphicFramePr>
            <a:graphicFrameLocks noChangeAspect="1"/>
          </p:cNvGraphicFramePr>
          <p:nvPr/>
        </p:nvGraphicFramePr>
        <p:xfrm>
          <a:off x="5867400" y="3429000"/>
          <a:ext cx="175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" name="" r:id="rId14" imgW="927735" imgH="228600" progId="Equation.DSMT4">
                  <p:embed/>
                </p:oleObj>
              </mc:Choice>
              <mc:Fallback>
                <p:oleObj name="" r:id="rId14" imgW="927735" imgH="228600" progId="Equation.DSMT4">
                  <p:embed/>
                  <p:pic>
                    <p:nvPicPr>
                      <p:cNvPr id="0" name="图片 345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67400" y="3429000"/>
                        <a:ext cx="1752600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9" name="对象 83988"/>
          <p:cNvGraphicFramePr>
            <a:graphicFrameLocks noChangeAspect="1"/>
          </p:cNvGraphicFramePr>
          <p:nvPr/>
        </p:nvGraphicFramePr>
        <p:xfrm>
          <a:off x="5715000" y="4343400"/>
          <a:ext cx="23622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" name="" r:id="rId16" imgW="1194435" imgH="393700" progId="Equation.DSMT4">
                  <p:embed/>
                </p:oleObj>
              </mc:Choice>
              <mc:Fallback>
                <p:oleObj name="" r:id="rId16" imgW="1194435" imgH="393700" progId="Equation.DSMT4">
                  <p:embed/>
                  <p:pic>
                    <p:nvPicPr>
                      <p:cNvPr id="0" name="图片 345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15000" y="4343400"/>
                        <a:ext cx="2362200" cy="7794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990" name="组合 83989"/>
          <p:cNvGrpSpPr/>
          <p:nvPr/>
        </p:nvGrpSpPr>
        <p:grpSpPr>
          <a:xfrm>
            <a:off x="1517650" y="5638800"/>
            <a:ext cx="2444750" cy="779463"/>
            <a:chOff x="0" y="0"/>
            <a:chExt cx="1540" cy="491"/>
          </a:xfrm>
        </p:grpSpPr>
        <p:graphicFrame>
          <p:nvGraphicFramePr>
            <p:cNvPr id="83991" name="对象 83990"/>
            <p:cNvGraphicFramePr>
              <a:graphicFrameLocks noChangeAspect="1"/>
            </p:cNvGraphicFramePr>
            <p:nvPr/>
          </p:nvGraphicFramePr>
          <p:xfrm>
            <a:off x="384" y="0"/>
            <a:ext cx="1156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5" name="" r:id="rId18" imgW="927735" imgH="393700" progId="Equation.DSMT4">
                    <p:embed/>
                  </p:oleObj>
                </mc:Choice>
                <mc:Fallback>
                  <p:oleObj name="" r:id="rId18" imgW="927735" imgH="393700" progId="Equation.DSMT4">
                    <p:embed/>
                    <p:pic>
                      <p:nvPicPr>
                        <p:cNvPr id="0" name="图片 3454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84" y="0"/>
                          <a:ext cx="1156" cy="4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92" name="矩形 83991"/>
            <p:cNvSpPr/>
            <p:nvPr/>
          </p:nvSpPr>
          <p:spPr>
            <a:xfrm>
              <a:off x="0" y="96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b="1">
                  <a:solidFill>
                    <a:srgbClr val="000066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即</a:t>
              </a:r>
              <a:endParaRPr lang="zh-CN" altLang="en-US" sz="2400" b="1">
                <a:solidFill>
                  <a:srgbClr val="000066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83993" name="矩形 83992"/>
          <p:cNvSpPr/>
          <p:nvPr/>
        </p:nvSpPr>
        <p:spPr>
          <a:xfrm>
            <a:off x="5791200" y="3886200"/>
            <a:ext cx="17160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rgbClr val="000066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温度应力为</a:t>
            </a:r>
            <a:endParaRPr lang="zh-CN" altLang="en-US" sz="2400" b="1">
              <a:solidFill>
                <a:srgbClr val="000066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83994" name="动作按钮: 后退或前一项 83993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3995" name="动作按钮: 前进或下一项 83994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3996" name="动作按钮: 第一张 83995">
            <a:hlinkClick r:id="rId20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3997" name="组合 83996"/>
          <p:cNvGrpSpPr/>
          <p:nvPr/>
        </p:nvGrpSpPr>
        <p:grpSpPr>
          <a:xfrm>
            <a:off x="5011738" y="908050"/>
            <a:ext cx="3275012" cy="1128713"/>
            <a:chOff x="0" y="0"/>
            <a:chExt cx="2063" cy="711"/>
          </a:xfrm>
        </p:grpSpPr>
        <p:grpSp>
          <p:nvGrpSpPr>
            <p:cNvPr id="83998" name="组合 83997"/>
            <p:cNvGrpSpPr/>
            <p:nvPr/>
          </p:nvGrpSpPr>
          <p:grpSpPr>
            <a:xfrm rot="5400000">
              <a:off x="1596" y="295"/>
              <a:ext cx="444" cy="48"/>
              <a:chOff x="0" y="0"/>
              <a:chExt cx="535" cy="48"/>
            </a:xfrm>
          </p:grpSpPr>
          <p:sp>
            <p:nvSpPr>
              <p:cNvPr id="83999" name="直接连接符 83998"/>
              <p:cNvSpPr/>
              <p:nvPr/>
            </p:nvSpPr>
            <p:spPr>
              <a:xfrm>
                <a:off x="0" y="48"/>
                <a:ext cx="499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00" name="直接连接符 83999"/>
              <p:cNvSpPr/>
              <p:nvPr/>
            </p:nvSpPr>
            <p:spPr>
              <a:xfrm flipH="1">
                <a:off x="36" y="3"/>
                <a:ext cx="9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01" name="直接连接符 84000"/>
              <p:cNvSpPr/>
              <p:nvPr/>
            </p:nvSpPr>
            <p:spPr>
              <a:xfrm flipH="1">
                <a:off x="143" y="3"/>
                <a:ext cx="9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02" name="直接连接符 84001"/>
              <p:cNvSpPr/>
              <p:nvPr/>
            </p:nvSpPr>
            <p:spPr>
              <a:xfrm flipH="1">
                <a:off x="248" y="3"/>
                <a:ext cx="9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03" name="直接连接符 84002"/>
              <p:cNvSpPr/>
              <p:nvPr/>
            </p:nvSpPr>
            <p:spPr>
              <a:xfrm flipH="1">
                <a:off x="339" y="3"/>
                <a:ext cx="9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04" name="直接连接符 84003"/>
              <p:cNvSpPr/>
              <p:nvPr/>
            </p:nvSpPr>
            <p:spPr>
              <a:xfrm flipH="1">
                <a:off x="444" y="0"/>
                <a:ext cx="9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84005" name="组合 84004"/>
            <p:cNvGrpSpPr/>
            <p:nvPr/>
          </p:nvGrpSpPr>
          <p:grpSpPr>
            <a:xfrm rot="16200000">
              <a:off x="57" y="274"/>
              <a:ext cx="444" cy="48"/>
              <a:chOff x="0" y="0"/>
              <a:chExt cx="535" cy="48"/>
            </a:xfrm>
          </p:grpSpPr>
          <p:sp>
            <p:nvSpPr>
              <p:cNvPr id="84006" name="直接连接符 84005"/>
              <p:cNvSpPr/>
              <p:nvPr/>
            </p:nvSpPr>
            <p:spPr>
              <a:xfrm>
                <a:off x="0" y="48"/>
                <a:ext cx="499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07" name="直接连接符 84006"/>
              <p:cNvSpPr/>
              <p:nvPr/>
            </p:nvSpPr>
            <p:spPr>
              <a:xfrm flipH="1">
                <a:off x="36" y="3"/>
                <a:ext cx="9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08" name="直接连接符 84007"/>
              <p:cNvSpPr/>
              <p:nvPr/>
            </p:nvSpPr>
            <p:spPr>
              <a:xfrm flipH="1">
                <a:off x="143" y="3"/>
                <a:ext cx="9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09" name="直接连接符 84008"/>
              <p:cNvSpPr/>
              <p:nvPr/>
            </p:nvSpPr>
            <p:spPr>
              <a:xfrm flipH="1">
                <a:off x="248" y="3"/>
                <a:ext cx="9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10" name="直接连接符 84009"/>
              <p:cNvSpPr/>
              <p:nvPr/>
            </p:nvSpPr>
            <p:spPr>
              <a:xfrm flipH="1">
                <a:off x="339" y="3"/>
                <a:ext cx="9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11" name="直接连接符 84010"/>
              <p:cNvSpPr/>
              <p:nvPr/>
            </p:nvSpPr>
            <p:spPr>
              <a:xfrm flipH="1">
                <a:off x="444" y="0"/>
                <a:ext cx="9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84012" name="矩形 84011"/>
            <p:cNvSpPr/>
            <p:nvPr/>
          </p:nvSpPr>
          <p:spPr>
            <a:xfrm>
              <a:off x="297" y="212"/>
              <a:ext cx="1497" cy="181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13" name="直接连接符 84012"/>
            <p:cNvSpPr/>
            <p:nvPr/>
          </p:nvSpPr>
          <p:spPr>
            <a:xfrm flipV="1">
              <a:off x="0" y="305"/>
              <a:ext cx="206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graphicFrame>
          <p:nvGraphicFramePr>
            <p:cNvPr id="84014" name="对象 84013"/>
            <p:cNvGraphicFramePr>
              <a:graphicFrameLocks noChangeAspect="1"/>
            </p:cNvGraphicFramePr>
            <p:nvPr/>
          </p:nvGraphicFramePr>
          <p:xfrm>
            <a:off x="285" y="0"/>
            <a:ext cx="19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6" name="" r:id="rId21" imgW="153035" imgH="165735" progId="Equation.DSMT4">
                    <p:embed/>
                  </p:oleObj>
                </mc:Choice>
                <mc:Fallback>
                  <p:oleObj name="" r:id="rId21" imgW="153035" imgH="165735" progId="Equation.DSMT4">
                    <p:embed/>
                    <p:pic>
                      <p:nvPicPr>
                        <p:cNvPr id="0" name="图片 3455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85" y="0"/>
                          <a:ext cx="196" cy="2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015" name="对象 84014"/>
            <p:cNvGraphicFramePr>
              <a:graphicFrameLocks noChangeAspect="1"/>
            </p:cNvGraphicFramePr>
            <p:nvPr/>
          </p:nvGraphicFramePr>
          <p:xfrm>
            <a:off x="1622" y="6"/>
            <a:ext cx="19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7" name="" r:id="rId23" imgW="153035" imgH="165735" progId="Equation.DSMT4">
                    <p:embed/>
                  </p:oleObj>
                </mc:Choice>
                <mc:Fallback>
                  <p:oleObj name="" r:id="rId23" imgW="153035" imgH="165735" progId="Equation.DSMT4">
                    <p:embed/>
                    <p:pic>
                      <p:nvPicPr>
                        <p:cNvPr id="0" name="图片 3456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622" y="6"/>
                          <a:ext cx="196" cy="2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016" name="直接连接符 84015"/>
            <p:cNvSpPr/>
            <p:nvPr/>
          </p:nvSpPr>
          <p:spPr>
            <a:xfrm>
              <a:off x="300" y="417"/>
              <a:ext cx="0" cy="18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17" name="直接连接符 84016"/>
            <p:cNvSpPr/>
            <p:nvPr/>
          </p:nvSpPr>
          <p:spPr>
            <a:xfrm>
              <a:off x="1799" y="429"/>
              <a:ext cx="0" cy="18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18" name="直接连接符 84017"/>
            <p:cNvSpPr/>
            <p:nvPr/>
          </p:nvSpPr>
          <p:spPr>
            <a:xfrm>
              <a:off x="288" y="517"/>
              <a:ext cx="151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stealth" w="sm" len="med"/>
              <a:tailEnd type="stealth" w="sm" len="med"/>
            </a:ln>
          </p:spPr>
        </p:sp>
        <p:graphicFrame>
          <p:nvGraphicFramePr>
            <p:cNvPr id="84019" name="对象 84018"/>
            <p:cNvGraphicFramePr>
              <a:graphicFrameLocks noChangeAspect="1"/>
            </p:cNvGraphicFramePr>
            <p:nvPr/>
          </p:nvGraphicFramePr>
          <p:xfrm>
            <a:off x="968" y="483"/>
            <a:ext cx="114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8" name="" r:id="rId25" imgW="88900" imgH="177800" progId="Equation.DSMT4">
                    <p:embed/>
                  </p:oleObj>
                </mc:Choice>
                <mc:Fallback>
                  <p:oleObj name="" r:id="rId25" imgW="88900" imgH="177800" progId="Equation.DSMT4">
                    <p:embed/>
                    <p:pic>
                      <p:nvPicPr>
                        <p:cNvPr id="0" name="图片 3457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968" y="483"/>
                          <a:ext cx="114" cy="2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020" name="组合 84019"/>
          <p:cNvGrpSpPr/>
          <p:nvPr/>
        </p:nvGrpSpPr>
        <p:grpSpPr>
          <a:xfrm>
            <a:off x="4843463" y="1989138"/>
            <a:ext cx="3995737" cy="942975"/>
            <a:chOff x="0" y="0"/>
            <a:chExt cx="2517" cy="594"/>
          </a:xfrm>
        </p:grpSpPr>
        <p:grpSp>
          <p:nvGrpSpPr>
            <p:cNvPr id="84021" name="组合 84020"/>
            <p:cNvGrpSpPr/>
            <p:nvPr/>
          </p:nvGrpSpPr>
          <p:grpSpPr>
            <a:xfrm rot="16200000">
              <a:off x="161" y="274"/>
              <a:ext cx="444" cy="48"/>
              <a:chOff x="0" y="0"/>
              <a:chExt cx="535" cy="48"/>
            </a:xfrm>
          </p:grpSpPr>
          <p:sp>
            <p:nvSpPr>
              <p:cNvPr id="84022" name="直接连接符 84021"/>
              <p:cNvSpPr/>
              <p:nvPr/>
            </p:nvSpPr>
            <p:spPr>
              <a:xfrm>
                <a:off x="0" y="48"/>
                <a:ext cx="499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23" name="直接连接符 84022"/>
              <p:cNvSpPr/>
              <p:nvPr/>
            </p:nvSpPr>
            <p:spPr>
              <a:xfrm flipH="1">
                <a:off x="36" y="3"/>
                <a:ext cx="9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24" name="直接连接符 84023"/>
              <p:cNvSpPr/>
              <p:nvPr/>
            </p:nvSpPr>
            <p:spPr>
              <a:xfrm flipH="1">
                <a:off x="143" y="3"/>
                <a:ext cx="9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25" name="直接连接符 84024"/>
              <p:cNvSpPr/>
              <p:nvPr/>
            </p:nvSpPr>
            <p:spPr>
              <a:xfrm flipH="1">
                <a:off x="248" y="3"/>
                <a:ext cx="9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26" name="直接连接符 84025"/>
              <p:cNvSpPr/>
              <p:nvPr/>
            </p:nvSpPr>
            <p:spPr>
              <a:xfrm flipH="1">
                <a:off x="339" y="3"/>
                <a:ext cx="9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27" name="直接连接符 84026"/>
              <p:cNvSpPr/>
              <p:nvPr/>
            </p:nvSpPr>
            <p:spPr>
              <a:xfrm flipH="1">
                <a:off x="444" y="0"/>
                <a:ext cx="9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84028" name="矩形 84027"/>
            <p:cNvSpPr/>
            <p:nvPr/>
          </p:nvSpPr>
          <p:spPr>
            <a:xfrm>
              <a:off x="401" y="212"/>
              <a:ext cx="1497" cy="181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29" name="直接连接符 84028"/>
            <p:cNvSpPr/>
            <p:nvPr/>
          </p:nvSpPr>
          <p:spPr>
            <a:xfrm flipV="1">
              <a:off x="104" y="305"/>
              <a:ext cx="206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graphicFrame>
          <p:nvGraphicFramePr>
            <p:cNvPr id="84030" name="对象 84029"/>
            <p:cNvGraphicFramePr>
              <a:graphicFrameLocks noChangeAspect="1"/>
            </p:cNvGraphicFramePr>
            <p:nvPr/>
          </p:nvGraphicFramePr>
          <p:xfrm>
            <a:off x="389" y="0"/>
            <a:ext cx="19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9" name="" r:id="rId27" imgW="153035" imgH="165735" progId="Equation.DSMT4">
                    <p:embed/>
                  </p:oleObj>
                </mc:Choice>
                <mc:Fallback>
                  <p:oleObj name="" r:id="rId27" imgW="153035" imgH="165735" progId="Equation.DSMT4">
                    <p:embed/>
                    <p:pic>
                      <p:nvPicPr>
                        <p:cNvPr id="0" name="图片 3458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89" y="0"/>
                          <a:ext cx="196" cy="2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031" name="对象 84030"/>
            <p:cNvGraphicFramePr>
              <a:graphicFrameLocks noChangeAspect="1"/>
            </p:cNvGraphicFramePr>
            <p:nvPr/>
          </p:nvGraphicFramePr>
          <p:xfrm>
            <a:off x="1726" y="6"/>
            <a:ext cx="19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0" name="" r:id="rId29" imgW="153035" imgH="165735" progId="Equation.DSMT4">
                    <p:embed/>
                  </p:oleObj>
                </mc:Choice>
                <mc:Fallback>
                  <p:oleObj name="" r:id="rId29" imgW="153035" imgH="165735" progId="Equation.DSMT4">
                    <p:embed/>
                    <p:pic>
                      <p:nvPicPr>
                        <p:cNvPr id="0" name="图片 3459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726" y="6"/>
                          <a:ext cx="196" cy="2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032" name="直接连接符 84031"/>
            <p:cNvSpPr/>
            <p:nvPr/>
          </p:nvSpPr>
          <p:spPr>
            <a:xfrm>
              <a:off x="1897" y="405"/>
              <a:ext cx="0" cy="18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33" name="直接连接符 84032"/>
            <p:cNvSpPr/>
            <p:nvPr/>
          </p:nvSpPr>
          <p:spPr>
            <a:xfrm>
              <a:off x="2080" y="542"/>
              <a:ext cx="36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stealth" w="sm" len="med"/>
              <a:tailEnd type="none" w="med" len="med"/>
            </a:ln>
          </p:spPr>
        </p:sp>
        <p:sp>
          <p:nvSpPr>
            <p:cNvPr id="84034" name="矩形 84033"/>
            <p:cNvSpPr/>
            <p:nvPr/>
          </p:nvSpPr>
          <p:spPr>
            <a:xfrm>
              <a:off x="1898" y="212"/>
              <a:ext cx="181" cy="181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35" name="直接连接符 84034"/>
            <p:cNvSpPr/>
            <p:nvPr/>
          </p:nvSpPr>
          <p:spPr>
            <a:xfrm flipH="1">
              <a:off x="2097" y="303"/>
              <a:ext cx="363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4036" name="直接连接符 84035"/>
            <p:cNvSpPr/>
            <p:nvPr/>
          </p:nvSpPr>
          <p:spPr>
            <a:xfrm>
              <a:off x="2076" y="404"/>
              <a:ext cx="0" cy="18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84037" name="对象 84036"/>
            <p:cNvGraphicFramePr>
              <a:graphicFrameLocks noChangeAspect="1"/>
            </p:cNvGraphicFramePr>
            <p:nvPr/>
          </p:nvGraphicFramePr>
          <p:xfrm>
            <a:off x="2191" y="42"/>
            <a:ext cx="326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" name="" r:id="rId31" imgW="254635" imgH="229235" progId="Equation.DSMT4">
                    <p:embed/>
                  </p:oleObj>
                </mc:Choice>
                <mc:Fallback>
                  <p:oleObj name="" r:id="rId31" imgW="254635" imgH="229235" progId="Equation.DSMT4">
                    <p:embed/>
                    <p:pic>
                      <p:nvPicPr>
                        <p:cNvPr id="0" name="图片 3460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2191" y="42"/>
                          <a:ext cx="326" cy="2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038" name="对象 84037"/>
            <p:cNvGraphicFramePr>
              <a:graphicFrameLocks noChangeAspect="1"/>
            </p:cNvGraphicFramePr>
            <p:nvPr/>
          </p:nvGraphicFramePr>
          <p:xfrm>
            <a:off x="2200" y="300"/>
            <a:ext cx="310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2" name="" r:id="rId33" imgW="241935" imgH="229235" progId="Equation.DSMT4">
                    <p:embed/>
                  </p:oleObj>
                </mc:Choice>
                <mc:Fallback>
                  <p:oleObj name="" r:id="rId33" imgW="241935" imgH="229235" progId="Equation.DSMT4">
                    <p:embed/>
                    <p:pic>
                      <p:nvPicPr>
                        <p:cNvPr id="0" name="图片 3461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2200" y="300"/>
                          <a:ext cx="310" cy="2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039" name="直接连接符 84038"/>
            <p:cNvSpPr/>
            <p:nvPr/>
          </p:nvSpPr>
          <p:spPr>
            <a:xfrm rot="10800000">
              <a:off x="1713" y="554"/>
              <a:ext cx="20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stealth" w="sm" len="med"/>
              <a:tailEnd type="none" w="med" len="med"/>
            </a:ln>
          </p:spPr>
        </p:sp>
        <p:graphicFrame>
          <p:nvGraphicFramePr>
            <p:cNvPr id="84040" name="对象 84039"/>
            <p:cNvGraphicFramePr>
              <a:graphicFrameLocks noChangeAspect="1"/>
            </p:cNvGraphicFramePr>
            <p:nvPr/>
          </p:nvGraphicFramePr>
          <p:xfrm>
            <a:off x="0" y="19"/>
            <a:ext cx="310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3" name="" r:id="rId35" imgW="241935" imgH="229235" progId="Equation.DSMT4">
                    <p:embed/>
                  </p:oleObj>
                </mc:Choice>
                <mc:Fallback>
                  <p:oleObj name="" r:id="rId35" imgW="241935" imgH="229235" progId="Equation.DSMT4">
                    <p:embed/>
                    <p:pic>
                      <p:nvPicPr>
                        <p:cNvPr id="0" name="图片 3462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0" y="19"/>
                          <a:ext cx="310" cy="2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041" name="直接连接符 84040"/>
            <p:cNvSpPr/>
            <p:nvPr/>
          </p:nvSpPr>
          <p:spPr>
            <a:xfrm rot="-10800000" flipH="1">
              <a:off x="25" y="300"/>
              <a:ext cx="363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84042" name="组合 84041"/>
          <p:cNvGrpSpPr/>
          <p:nvPr/>
        </p:nvGrpSpPr>
        <p:grpSpPr>
          <a:xfrm>
            <a:off x="5414963" y="5238750"/>
            <a:ext cx="2738437" cy="1162050"/>
            <a:chOff x="0" y="0"/>
            <a:chExt cx="1725" cy="732"/>
          </a:xfrm>
        </p:grpSpPr>
        <p:sp>
          <p:nvSpPr>
            <p:cNvPr id="84043" name="直接连接符 84042"/>
            <p:cNvSpPr/>
            <p:nvPr/>
          </p:nvSpPr>
          <p:spPr>
            <a:xfrm>
              <a:off x="1195" y="705"/>
              <a:ext cx="530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44" name="直接连接符 84043"/>
            <p:cNvSpPr/>
            <p:nvPr/>
          </p:nvSpPr>
          <p:spPr>
            <a:xfrm>
              <a:off x="1141" y="218"/>
              <a:ext cx="0" cy="43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45" name="任意多边形 84044"/>
            <p:cNvSpPr/>
            <p:nvPr/>
          </p:nvSpPr>
          <p:spPr>
            <a:xfrm flipH="1">
              <a:off x="1141" y="633"/>
              <a:ext cx="72" cy="71"/>
            </a:xfrm>
            <a:custGeom>
              <a:avLst/>
              <a:gdLst>
                <a:gd name="txL" fmla="*/ 0 w 21600"/>
                <a:gd name="txT" fmla="*/ 0 h 24603"/>
                <a:gd name="txR" fmla="*/ 21600 w 21600"/>
                <a:gd name="txB" fmla="*/ 24603 h 24603"/>
              </a:gdLst>
              <a:ahLst/>
              <a:cxnLst>
                <a:cxn ang="270">
                  <a:pos x="21357" y="0"/>
                </a:cxn>
                <a:cxn ang="90">
                  <a:pos x="3091" y="24602"/>
                </a:cxn>
                <a:cxn ang="180">
                  <a:pos x="0" y="3225"/>
                </a:cxn>
              </a:cxnLst>
              <a:rect l="txL" t="txT" r="txR" b="txB"/>
              <a:pathLst>
                <a:path w="21600" h="24603" fill="none">
                  <a:moveTo>
                    <a:pt x="21357" y="0"/>
                  </a:moveTo>
                  <a:arcTo wR="21600" hR="21600" stAng="-515222" swAng="5421564"/>
                </a:path>
                <a:path w="21600" h="24603" stroke="0">
                  <a:moveTo>
                    <a:pt x="21357" y="0"/>
                  </a:moveTo>
                  <a:arcTo wR="21600" hR="21600" stAng="-515222" swAng="5421564"/>
                  <a:lnTo>
                    <a:pt x="0" y="3225"/>
                  </a:ln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46" name="直接连接符 84045"/>
            <p:cNvSpPr/>
            <p:nvPr/>
          </p:nvSpPr>
          <p:spPr>
            <a:xfrm>
              <a:off x="1308" y="584"/>
              <a:ext cx="408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47" name="直接连接符 84046"/>
            <p:cNvSpPr/>
            <p:nvPr/>
          </p:nvSpPr>
          <p:spPr>
            <a:xfrm>
              <a:off x="1253" y="98"/>
              <a:ext cx="0" cy="43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48" name="任意多边形 84047"/>
            <p:cNvSpPr/>
            <p:nvPr/>
          </p:nvSpPr>
          <p:spPr>
            <a:xfrm flipH="1">
              <a:off x="1253" y="513"/>
              <a:ext cx="72" cy="71"/>
            </a:xfrm>
            <a:custGeom>
              <a:avLst/>
              <a:gdLst>
                <a:gd name="txL" fmla="*/ 0 w 21600"/>
                <a:gd name="txT" fmla="*/ 0 h 24603"/>
                <a:gd name="txR" fmla="*/ 21600 w 21600"/>
                <a:gd name="txB" fmla="*/ 24603 h 24603"/>
              </a:gdLst>
              <a:ahLst/>
              <a:cxnLst>
                <a:cxn ang="270">
                  <a:pos x="21357" y="0"/>
                </a:cxn>
                <a:cxn ang="90">
                  <a:pos x="3091" y="24602"/>
                </a:cxn>
                <a:cxn ang="180">
                  <a:pos x="0" y="3225"/>
                </a:cxn>
              </a:cxnLst>
              <a:rect l="txL" t="txT" r="txR" b="txB"/>
              <a:pathLst>
                <a:path w="21600" h="24603" fill="none">
                  <a:moveTo>
                    <a:pt x="21357" y="0"/>
                  </a:moveTo>
                  <a:arcTo wR="21600" hR="21600" stAng="-515222" swAng="5421564"/>
                </a:path>
                <a:path w="21600" h="24603" stroke="0">
                  <a:moveTo>
                    <a:pt x="21357" y="0"/>
                  </a:moveTo>
                  <a:arcTo wR="21600" hR="21600" stAng="-515222" swAng="5421564"/>
                  <a:lnTo>
                    <a:pt x="0" y="3225"/>
                  </a:ln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49" name="直接连接符 84048"/>
            <p:cNvSpPr/>
            <p:nvPr/>
          </p:nvSpPr>
          <p:spPr>
            <a:xfrm rot="5400000">
              <a:off x="241" y="261"/>
              <a:ext cx="417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50" name="直接连接符 84049"/>
            <p:cNvSpPr/>
            <p:nvPr/>
          </p:nvSpPr>
          <p:spPr>
            <a:xfrm rot="5400000">
              <a:off x="724" y="-212"/>
              <a:ext cx="0" cy="43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51" name="任意多边形 84050"/>
            <p:cNvSpPr/>
            <p:nvPr/>
          </p:nvSpPr>
          <p:spPr>
            <a:xfrm rot="-16200000" flipH="1">
              <a:off x="453" y="1"/>
              <a:ext cx="72" cy="71"/>
            </a:xfrm>
            <a:custGeom>
              <a:avLst/>
              <a:gdLst>
                <a:gd name="txL" fmla="*/ 0 w 21600"/>
                <a:gd name="txT" fmla="*/ 0 h 24603"/>
                <a:gd name="txR" fmla="*/ 21600 w 21600"/>
                <a:gd name="txB" fmla="*/ 24603 h 24603"/>
              </a:gdLst>
              <a:ahLst/>
              <a:cxnLst>
                <a:cxn ang="270">
                  <a:pos x="21357" y="0"/>
                </a:cxn>
                <a:cxn ang="90">
                  <a:pos x="3091" y="24602"/>
                </a:cxn>
                <a:cxn ang="180">
                  <a:pos x="0" y="3225"/>
                </a:cxn>
              </a:cxnLst>
              <a:rect l="txL" t="txT" r="txR" b="txB"/>
              <a:pathLst>
                <a:path w="21600" h="24603" fill="none">
                  <a:moveTo>
                    <a:pt x="21357" y="0"/>
                  </a:moveTo>
                  <a:arcTo wR="21600" hR="21600" stAng="-515222" swAng="5421564"/>
                </a:path>
                <a:path w="21600" h="24603" stroke="0">
                  <a:moveTo>
                    <a:pt x="21357" y="0"/>
                  </a:moveTo>
                  <a:arcTo wR="21600" hR="21600" stAng="-515222" swAng="5421564"/>
                  <a:lnTo>
                    <a:pt x="0" y="3225"/>
                  </a:ln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52" name="直接连接符 84051"/>
            <p:cNvSpPr/>
            <p:nvPr/>
          </p:nvSpPr>
          <p:spPr>
            <a:xfrm rot="10800000">
              <a:off x="1253" y="61"/>
              <a:ext cx="0" cy="43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84053" name="组合 84052"/>
            <p:cNvGrpSpPr/>
            <p:nvPr/>
          </p:nvGrpSpPr>
          <p:grpSpPr>
            <a:xfrm>
              <a:off x="623" y="0"/>
              <a:ext cx="630" cy="71"/>
              <a:chOff x="0" y="0"/>
              <a:chExt cx="630" cy="71"/>
            </a:xfrm>
          </p:grpSpPr>
          <p:sp>
            <p:nvSpPr>
              <p:cNvPr id="84054" name="直接连接符 84053"/>
              <p:cNvSpPr/>
              <p:nvPr/>
            </p:nvSpPr>
            <p:spPr>
              <a:xfrm rot="10800000">
                <a:off x="0" y="0"/>
                <a:ext cx="576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055" name="任意多边形 84054"/>
              <p:cNvSpPr/>
              <p:nvPr/>
            </p:nvSpPr>
            <p:spPr>
              <a:xfrm rot="-10800000" flipH="1">
                <a:off x="558" y="0"/>
                <a:ext cx="72" cy="71"/>
              </a:xfrm>
              <a:custGeom>
                <a:avLst/>
                <a:gdLst>
                  <a:gd name="txL" fmla="*/ 0 w 21600"/>
                  <a:gd name="txT" fmla="*/ 0 h 24603"/>
                  <a:gd name="txR" fmla="*/ 21600 w 21600"/>
                  <a:gd name="txB" fmla="*/ 24603 h 24603"/>
                </a:gdLst>
                <a:ahLst/>
                <a:cxnLst>
                  <a:cxn ang="270">
                    <a:pos x="21357" y="0"/>
                  </a:cxn>
                  <a:cxn ang="90">
                    <a:pos x="3091" y="24602"/>
                  </a:cxn>
                  <a:cxn ang="180">
                    <a:pos x="0" y="3225"/>
                  </a:cxn>
                </a:cxnLst>
                <a:rect l="txL" t="txT" r="txR" b="txB"/>
                <a:pathLst>
                  <a:path w="21600" h="24603" fill="none">
                    <a:moveTo>
                      <a:pt x="21357" y="0"/>
                    </a:moveTo>
                    <a:arcTo wR="21600" hR="21600" stAng="-515222" swAng="5421564"/>
                  </a:path>
                  <a:path w="21600" h="24603" stroke="0">
                    <a:moveTo>
                      <a:pt x="21357" y="0"/>
                    </a:moveTo>
                    <a:arcTo wR="21600" hR="21600" stAng="-515222" swAng="5421564"/>
                    <a:lnTo>
                      <a:pt x="0" y="3225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84056" name="组合 84055"/>
            <p:cNvGrpSpPr/>
            <p:nvPr/>
          </p:nvGrpSpPr>
          <p:grpSpPr>
            <a:xfrm>
              <a:off x="570" y="104"/>
              <a:ext cx="571" cy="503"/>
              <a:chOff x="0" y="0"/>
              <a:chExt cx="890" cy="630"/>
            </a:xfrm>
          </p:grpSpPr>
          <p:grpSp>
            <p:nvGrpSpPr>
              <p:cNvPr id="84057" name="组合 84056"/>
              <p:cNvGrpSpPr/>
              <p:nvPr/>
            </p:nvGrpSpPr>
            <p:grpSpPr>
              <a:xfrm rot="5400000">
                <a:off x="-71" y="69"/>
                <a:ext cx="630" cy="487"/>
                <a:chOff x="0" y="0"/>
                <a:chExt cx="1575" cy="1218"/>
              </a:xfrm>
            </p:grpSpPr>
            <p:sp>
              <p:nvSpPr>
                <p:cNvPr id="84058" name="直接连接符 84057"/>
                <p:cNvSpPr/>
                <p:nvPr/>
              </p:nvSpPr>
              <p:spPr>
                <a:xfrm>
                  <a:off x="135" y="1218"/>
                  <a:ext cx="1440" cy="0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4059" name="直接连接符 84058"/>
                <p:cNvSpPr/>
                <p:nvPr/>
              </p:nvSpPr>
              <p:spPr>
                <a:xfrm>
                  <a:off x="0" y="0"/>
                  <a:ext cx="0" cy="1077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4060" name="任意多边形 84059"/>
                <p:cNvSpPr/>
                <p:nvPr/>
              </p:nvSpPr>
              <p:spPr>
                <a:xfrm flipH="1">
                  <a:off x="0" y="1038"/>
                  <a:ext cx="180" cy="178"/>
                </a:xfrm>
                <a:custGeom>
                  <a:avLst/>
                  <a:gdLst>
                    <a:gd name="txL" fmla="*/ 0 w 21600"/>
                    <a:gd name="txT" fmla="*/ 0 h 24603"/>
                    <a:gd name="txR" fmla="*/ 21600 w 21600"/>
                    <a:gd name="txB" fmla="*/ 24603 h 24603"/>
                  </a:gdLst>
                  <a:ahLst/>
                  <a:cxnLst>
                    <a:cxn ang="270">
                      <a:pos x="21357" y="0"/>
                    </a:cxn>
                    <a:cxn ang="90">
                      <a:pos x="3091" y="24602"/>
                    </a:cxn>
                    <a:cxn ang="180">
                      <a:pos x="0" y="3225"/>
                    </a:cxn>
                  </a:cxnLst>
                  <a:rect l="txL" t="txT" r="txR" b="txB"/>
                  <a:pathLst>
                    <a:path w="21600" h="24603" fill="none">
                      <a:moveTo>
                        <a:pt x="21357" y="0"/>
                      </a:moveTo>
                      <a:arcTo wR="21600" hR="21600" stAng="-515222" swAng="5421564"/>
                    </a:path>
                    <a:path w="21600" h="24603" stroke="0">
                      <a:moveTo>
                        <a:pt x="21357" y="0"/>
                      </a:moveTo>
                      <a:arcTo wR="21600" hR="21600" stAng="-515222" swAng="5421564"/>
                      <a:lnTo>
                        <a:pt x="0" y="3225"/>
                      </a:lnTo>
                      <a:close/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84061" name="组合 84060"/>
              <p:cNvGrpSpPr/>
              <p:nvPr/>
            </p:nvGrpSpPr>
            <p:grpSpPr>
              <a:xfrm rot="10800000">
                <a:off x="260" y="0"/>
                <a:ext cx="630" cy="487"/>
                <a:chOff x="0" y="0"/>
                <a:chExt cx="1575" cy="1218"/>
              </a:xfrm>
            </p:grpSpPr>
            <p:sp>
              <p:nvSpPr>
                <p:cNvPr id="84062" name="直接连接符 84061"/>
                <p:cNvSpPr/>
                <p:nvPr/>
              </p:nvSpPr>
              <p:spPr>
                <a:xfrm>
                  <a:off x="135" y="1218"/>
                  <a:ext cx="1440" cy="0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4063" name="直接连接符 84062"/>
                <p:cNvSpPr/>
                <p:nvPr/>
              </p:nvSpPr>
              <p:spPr>
                <a:xfrm>
                  <a:off x="0" y="0"/>
                  <a:ext cx="0" cy="1077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4064" name="任意多边形 84063"/>
                <p:cNvSpPr/>
                <p:nvPr/>
              </p:nvSpPr>
              <p:spPr>
                <a:xfrm flipH="1">
                  <a:off x="0" y="1038"/>
                  <a:ext cx="180" cy="178"/>
                </a:xfrm>
                <a:custGeom>
                  <a:avLst/>
                  <a:gdLst>
                    <a:gd name="txL" fmla="*/ 0 w 21600"/>
                    <a:gd name="txT" fmla="*/ 0 h 24603"/>
                    <a:gd name="txR" fmla="*/ 21600 w 21600"/>
                    <a:gd name="txB" fmla="*/ 24603 h 24603"/>
                  </a:gdLst>
                  <a:ahLst/>
                  <a:cxnLst>
                    <a:cxn ang="270">
                      <a:pos x="21357" y="0"/>
                    </a:cxn>
                    <a:cxn ang="90">
                      <a:pos x="3091" y="24602"/>
                    </a:cxn>
                    <a:cxn ang="180">
                      <a:pos x="0" y="3225"/>
                    </a:cxn>
                  </a:cxnLst>
                  <a:rect l="txL" t="txT" r="txR" b="txB"/>
                  <a:pathLst>
                    <a:path w="21600" h="24603" fill="none">
                      <a:moveTo>
                        <a:pt x="21357" y="0"/>
                      </a:moveTo>
                      <a:arcTo wR="21600" hR="21600" stAng="-515222" swAng="5421564"/>
                    </a:path>
                    <a:path w="21600" h="24603" stroke="0">
                      <a:moveTo>
                        <a:pt x="21357" y="0"/>
                      </a:moveTo>
                      <a:arcTo wR="21600" hR="21600" stAng="-515222" swAng="5421564"/>
                      <a:lnTo>
                        <a:pt x="0" y="3225"/>
                      </a:lnTo>
                      <a:close/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sp>
          <p:nvSpPr>
            <p:cNvPr id="84065" name="直接连接符 84064"/>
            <p:cNvSpPr/>
            <p:nvPr/>
          </p:nvSpPr>
          <p:spPr>
            <a:xfrm rot="16200000">
              <a:off x="223" y="299"/>
              <a:ext cx="453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66" name="直接连接符 84065"/>
            <p:cNvSpPr/>
            <p:nvPr/>
          </p:nvSpPr>
          <p:spPr>
            <a:xfrm rot="16200000">
              <a:off x="192" y="388"/>
              <a:ext cx="0" cy="385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67" name="任意多边形 84066"/>
            <p:cNvSpPr/>
            <p:nvPr/>
          </p:nvSpPr>
          <p:spPr>
            <a:xfrm rot="-5400000" flipH="1">
              <a:off x="377" y="509"/>
              <a:ext cx="72" cy="71"/>
            </a:xfrm>
            <a:custGeom>
              <a:avLst/>
              <a:gdLst>
                <a:gd name="txL" fmla="*/ 0 w 21600"/>
                <a:gd name="txT" fmla="*/ 0 h 24603"/>
                <a:gd name="txR" fmla="*/ 21600 w 21600"/>
                <a:gd name="txB" fmla="*/ 24603 h 24603"/>
              </a:gdLst>
              <a:ahLst/>
              <a:cxnLst>
                <a:cxn ang="270">
                  <a:pos x="21357" y="0"/>
                </a:cxn>
                <a:cxn ang="90">
                  <a:pos x="3091" y="24602"/>
                </a:cxn>
                <a:cxn ang="180">
                  <a:pos x="0" y="3225"/>
                </a:cxn>
              </a:cxnLst>
              <a:rect l="txL" t="txT" r="txR" b="txB"/>
              <a:pathLst>
                <a:path w="21600" h="24603" fill="none">
                  <a:moveTo>
                    <a:pt x="21357" y="0"/>
                  </a:moveTo>
                  <a:arcTo wR="21600" hR="21600" stAng="-515222" swAng="5421564"/>
                </a:path>
                <a:path w="21600" h="24603" stroke="0">
                  <a:moveTo>
                    <a:pt x="21357" y="0"/>
                  </a:moveTo>
                  <a:arcTo wR="21600" hR="21600" stAng="-515222" swAng="5421564"/>
                  <a:lnTo>
                    <a:pt x="0" y="3225"/>
                  </a:ln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68" name="直接连接符 84067"/>
            <p:cNvSpPr/>
            <p:nvPr/>
          </p:nvSpPr>
          <p:spPr>
            <a:xfrm rot="16200000">
              <a:off x="344" y="424"/>
              <a:ext cx="453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69" name="直接连接符 84068"/>
            <p:cNvSpPr/>
            <p:nvPr/>
          </p:nvSpPr>
          <p:spPr>
            <a:xfrm rot="16200000">
              <a:off x="253" y="461"/>
              <a:ext cx="0" cy="494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70" name="任意多边形 84069"/>
            <p:cNvSpPr/>
            <p:nvPr/>
          </p:nvSpPr>
          <p:spPr>
            <a:xfrm rot="-5400000" flipH="1">
              <a:off x="492" y="634"/>
              <a:ext cx="72" cy="71"/>
            </a:xfrm>
            <a:custGeom>
              <a:avLst/>
              <a:gdLst>
                <a:gd name="txL" fmla="*/ 0 w 21600"/>
                <a:gd name="txT" fmla="*/ 0 h 24603"/>
                <a:gd name="txR" fmla="*/ 21600 w 21600"/>
                <a:gd name="txB" fmla="*/ 24603 h 24603"/>
              </a:gdLst>
              <a:ahLst/>
              <a:cxnLst>
                <a:cxn ang="270">
                  <a:pos x="21357" y="0"/>
                </a:cxn>
                <a:cxn ang="90">
                  <a:pos x="3091" y="24602"/>
                </a:cxn>
                <a:cxn ang="180">
                  <a:pos x="0" y="3225"/>
                </a:cxn>
              </a:cxnLst>
              <a:rect l="txL" t="txT" r="txR" b="txB"/>
              <a:pathLst>
                <a:path w="21600" h="24603" fill="none">
                  <a:moveTo>
                    <a:pt x="21357" y="0"/>
                  </a:moveTo>
                  <a:arcTo wR="21600" hR="21600" stAng="-515222" swAng="5421564"/>
                </a:path>
                <a:path w="21600" h="24603" stroke="0">
                  <a:moveTo>
                    <a:pt x="21357" y="0"/>
                  </a:moveTo>
                  <a:arcTo wR="21600" hR="21600" stAng="-515222" swAng="5421564"/>
                  <a:lnTo>
                    <a:pt x="0" y="3225"/>
                  </a:ln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71" name="直接连接符 84070"/>
            <p:cNvSpPr>
              <a:spLocks noChangeAspect="1"/>
            </p:cNvSpPr>
            <p:nvPr/>
          </p:nvSpPr>
          <p:spPr>
            <a:xfrm>
              <a:off x="1211" y="679"/>
              <a:ext cx="463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4072" name="直接连接符 84071"/>
            <p:cNvSpPr>
              <a:spLocks noChangeAspect="1"/>
            </p:cNvSpPr>
            <p:nvPr/>
          </p:nvSpPr>
          <p:spPr>
            <a:xfrm>
              <a:off x="1168" y="175"/>
              <a:ext cx="1" cy="438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4073" name="任意多边形 84072"/>
            <p:cNvSpPr>
              <a:spLocks noChangeAspect="1"/>
            </p:cNvSpPr>
            <p:nvPr/>
          </p:nvSpPr>
          <p:spPr>
            <a:xfrm flipH="1">
              <a:off x="1168" y="621"/>
              <a:ext cx="58" cy="57"/>
            </a:xfrm>
            <a:custGeom>
              <a:avLst/>
              <a:gdLst>
                <a:gd name="txL" fmla="*/ 0 w 21600"/>
                <a:gd name="txT" fmla="*/ 0 h 24603"/>
                <a:gd name="txR" fmla="*/ 21600 w 21600"/>
                <a:gd name="txB" fmla="*/ 24603 h 24603"/>
              </a:gdLst>
              <a:ahLst/>
              <a:cxnLst>
                <a:cxn ang="270">
                  <a:pos x="21357" y="0"/>
                </a:cxn>
                <a:cxn ang="90">
                  <a:pos x="3091" y="24602"/>
                </a:cxn>
                <a:cxn ang="180">
                  <a:pos x="0" y="3225"/>
                </a:cxn>
              </a:cxnLst>
              <a:rect l="txL" t="txT" r="txR" b="txB"/>
              <a:pathLst>
                <a:path w="21600" h="24603" fill="none">
                  <a:moveTo>
                    <a:pt x="21357" y="0"/>
                  </a:moveTo>
                  <a:arcTo wR="21600" hR="21600" stAng="-515222" swAng="5421564"/>
                </a:path>
                <a:path w="21600" h="24603" stroke="0">
                  <a:moveTo>
                    <a:pt x="21357" y="0"/>
                  </a:moveTo>
                  <a:arcTo wR="21600" hR="21600" stAng="-515222" swAng="5421564"/>
                  <a:lnTo>
                    <a:pt x="0" y="3225"/>
                  </a:ln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74" name="直接连接符 84073"/>
            <p:cNvSpPr>
              <a:spLocks noChangeAspect="1"/>
            </p:cNvSpPr>
            <p:nvPr/>
          </p:nvSpPr>
          <p:spPr>
            <a:xfrm>
              <a:off x="1278" y="608"/>
              <a:ext cx="433" cy="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4075" name="直接连接符 84074"/>
            <p:cNvSpPr>
              <a:spLocks noChangeAspect="1"/>
            </p:cNvSpPr>
            <p:nvPr/>
          </p:nvSpPr>
          <p:spPr>
            <a:xfrm>
              <a:off x="1229" y="111"/>
              <a:ext cx="1" cy="415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4076" name="任意多边形 84075"/>
            <p:cNvSpPr>
              <a:spLocks noChangeAspect="1"/>
            </p:cNvSpPr>
            <p:nvPr/>
          </p:nvSpPr>
          <p:spPr>
            <a:xfrm flipH="1">
              <a:off x="1235" y="550"/>
              <a:ext cx="58" cy="57"/>
            </a:xfrm>
            <a:custGeom>
              <a:avLst/>
              <a:gdLst>
                <a:gd name="txL" fmla="*/ 0 w 21600"/>
                <a:gd name="txT" fmla="*/ 0 h 24603"/>
                <a:gd name="txR" fmla="*/ 21600 w 21600"/>
                <a:gd name="txB" fmla="*/ 24603 h 24603"/>
              </a:gdLst>
              <a:ahLst/>
              <a:cxnLst>
                <a:cxn ang="270">
                  <a:pos x="21357" y="0"/>
                </a:cxn>
                <a:cxn ang="90">
                  <a:pos x="3091" y="24602"/>
                </a:cxn>
                <a:cxn ang="180">
                  <a:pos x="0" y="3225"/>
                </a:cxn>
              </a:cxnLst>
              <a:rect l="txL" t="txT" r="txR" b="txB"/>
              <a:pathLst>
                <a:path w="21600" h="24603" fill="none">
                  <a:moveTo>
                    <a:pt x="21357" y="0"/>
                  </a:moveTo>
                  <a:arcTo wR="21600" hR="21600" stAng="-515222" swAng="5421564"/>
                </a:path>
                <a:path w="21600" h="24603" stroke="0">
                  <a:moveTo>
                    <a:pt x="21357" y="0"/>
                  </a:moveTo>
                  <a:arcTo wR="21600" hR="21600" stAng="-515222" swAng="5421564"/>
                  <a:lnTo>
                    <a:pt x="0" y="3225"/>
                  </a:ln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77" name="直接连接符 84076"/>
            <p:cNvSpPr/>
            <p:nvPr/>
          </p:nvSpPr>
          <p:spPr>
            <a:xfrm rot="5400000">
              <a:off x="276" y="402"/>
              <a:ext cx="535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4078" name="任意多边形 84077"/>
            <p:cNvSpPr/>
            <p:nvPr/>
          </p:nvSpPr>
          <p:spPr>
            <a:xfrm rot="-16200000" flipH="1">
              <a:off x="535" y="94"/>
              <a:ext cx="67" cy="49"/>
            </a:xfrm>
            <a:custGeom>
              <a:avLst/>
              <a:gdLst>
                <a:gd name="txL" fmla="*/ 0 w 21600"/>
                <a:gd name="txT" fmla="*/ 0 h 24603"/>
                <a:gd name="txR" fmla="*/ 21600 w 21600"/>
                <a:gd name="txB" fmla="*/ 24603 h 24603"/>
              </a:gdLst>
              <a:ahLst/>
              <a:cxnLst>
                <a:cxn ang="270">
                  <a:pos x="21357" y="0"/>
                </a:cxn>
                <a:cxn ang="90">
                  <a:pos x="3091" y="24602"/>
                </a:cxn>
                <a:cxn ang="180">
                  <a:pos x="0" y="3225"/>
                </a:cxn>
              </a:cxnLst>
              <a:rect l="txL" t="txT" r="txR" b="txB"/>
              <a:pathLst>
                <a:path w="21600" h="24603" fill="none">
                  <a:moveTo>
                    <a:pt x="21357" y="0"/>
                  </a:moveTo>
                  <a:arcTo wR="21600" hR="21600" stAng="-515222" swAng="5421564"/>
                </a:path>
                <a:path w="21600" h="24603" stroke="0">
                  <a:moveTo>
                    <a:pt x="21357" y="0"/>
                  </a:moveTo>
                  <a:arcTo wR="21600" hR="21600" stAng="-515222" swAng="5421564"/>
                  <a:lnTo>
                    <a:pt x="0" y="3225"/>
                  </a:ln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79" name="直接连接符 84078"/>
            <p:cNvSpPr/>
            <p:nvPr/>
          </p:nvSpPr>
          <p:spPr>
            <a:xfrm rot="10800000">
              <a:off x="621" y="81"/>
              <a:ext cx="467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4080" name="任意多边形 84079"/>
            <p:cNvSpPr/>
            <p:nvPr/>
          </p:nvSpPr>
          <p:spPr>
            <a:xfrm rot="-10800000" flipH="1">
              <a:off x="1113" y="88"/>
              <a:ext cx="50" cy="66"/>
            </a:xfrm>
            <a:custGeom>
              <a:avLst/>
              <a:gdLst>
                <a:gd name="txL" fmla="*/ 0 w 21600"/>
                <a:gd name="txT" fmla="*/ 0 h 24603"/>
                <a:gd name="txR" fmla="*/ 21600 w 21600"/>
                <a:gd name="txB" fmla="*/ 24603 h 24603"/>
              </a:gdLst>
              <a:ahLst/>
              <a:cxnLst>
                <a:cxn ang="270">
                  <a:pos x="21357" y="0"/>
                </a:cxn>
                <a:cxn ang="90">
                  <a:pos x="3091" y="24602"/>
                </a:cxn>
                <a:cxn ang="180">
                  <a:pos x="0" y="3225"/>
                </a:cxn>
              </a:cxnLst>
              <a:rect l="txL" t="txT" r="txR" b="txB"/>
              <a:pathLst>
                <a:path w="21600" h="24603" fill="none">
                  <a:moveTo>
                    <a:pt x="21357" y="0"/>
                  </a:moveTo>
                  <a:arcTo wR="21600" hR="21600" stAng="-515222" swAng="5421564"/>
                </a:path>
                <a:path w="21600" h="24603" stroke="0">
                  <a:moveTo>
                    <a:pt x="21357" y="0"/>
                  </a:moveTo>
                  <a:arcTo wR="21600" hR="21600" stAng="-515222" swAng="5421564"/>
                  <a:lnTo>
                    <a:pt x="0" y="3225"/>
                  </a:ln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81" name="直接连接符 84080"/>
            <p:cNvSpPr/>
            <p:nvPr/>
          </p:nvSpPr>
          <p:spPr>
            <a:xfrm rot="16200000">
              <a:off x="225" y="304"/>
              <a:ext cx="499" cy="1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4082" name="直接连接符 84081"/>
            <p:cNvSpPr>
              <a:spLocks noChangeAspect="1"/>
            </p:cNvSpPr>
            <p:nvPr/>
          </p:nvSpPr>
          <p:spPr>
            <a:xfrm rot="16200000">
              <a:off x="243" y="395"/>
              <a:ext cx="1" cy="415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4083" name="任意多边形 84082"/>
            <p:cNvSpPr>
              <a:spLocks noChangeAspect="1"/>
            </p:cNvSpPr>
            <p:nvPr/>
          </p:nvSpPr>
          <p:spPr>
            <a:xfrm rot="-5400000" flipH="1">
              <a:off x="416" y="546"/>
              <a:ext cx="58" cy="57"/>
            </a:xfrm>
            <a:custGeom>
              <a:avLst/>
              <a:gdLst>
                <a:gd name="txL" fmla="*/ 0 w 21600"/>
                <a:gd name="txT" fmla="*/ 0 h 24603"/>
                <a:gd name="txR" fmla="*/ 21600 w 21600"/>
                <a:gd name="txB" fmla="*/ 24603 h 24603"/>
              </a:gdLst>
              <a:ahLst/>
              <a:cxnLst>
                <a:cxn ang="270">
                  <a:pos x="21357" y="0"/>
                </a:cxn>
                <a:cxn ang="90">
                  <a:pos x="3091" y="24602"/>
                </a:cxn>
                <a:cxn ang="180">
                  <a:pos x="0" y="3225"/>
                </a:cxn>
              </a:cxnLst>
              <a:rect l="txL" t="txT" r="txR" b="txB"/>
              <a:pathLst>
                <a:path w="21600" h="24603" fill="none">
                  <a:moveTo>
                    <a:pt x="21357" y="0"/>
                  </a:moveTo>
                  <a:arcTo wR="21600" hR="21600" stAng="-515222" swAng="5421564"/>
                </a:path>
                <a:path w="21600" h="24603" stroke="0">
                  <a:moveTo>
                    <a:pt x="21357" y="0"/>
                  </a:moveTo>
                  <a:arcTo wR="21600" hR="21600" stAng="-515222" swAng="5421564"/>
                  <a:lnTo>
                    <a:pt x="0" y="3225"/>
                  </a:ln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84" name="直接连接符 84083"/>
            <p:cNvSpPr>
              <a:spLocks noChangeAspect="1"/>
            </p:cNvSpPr>
            <p:nvPr/>
          </p:nvSpPr>
          <p:spPr>
            <a:xfrm rot="16200000">
              <a:off x="256" y="431"/>
              <a:ext cx="1" cy="51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4085" name="任意多边形 84084"/>
            <p:cNvSpPr>
              <a:spLocks noChangeAspect="1"/>
            </p:cNvSpPr>
            <p:nvPr/>
          </p:nvSpPr>
          <p:spPr>
            <a:xfrm rot="-5400000" flipH="1">
              <a:off x="481" y="635"/>
              <a:ext cx="58" cy="57"/>
            </a:xfrm>
            <a:custGeom>
              <a:avLst/>
              <a:gdLst>
                <a:gd name="txL" fmla="*/ 0 w 21600"/>
                <a:gd name="txT" fmla="*/ 0 h 24603"/>
                <a:gd name="txR" fmla="*/ 21600 w 21600"/>
                <a:gd name="txB" fmla="*/ 24603 h 24603"/>
              </a:gdLst>
              <a:ahLst/>
              <a:cxnLst>
                <a:cxn ang="270">
                  <a:pos x="21357" y="0"/>
                </a:cxn>
                <a:cxn ang="90">
                  <a:pos x="3091" y="24602"/>
                </a:cxn>
                <a:cxn ang="180">
                  <a:pos x="0" y="3225"/>
                </a:cxn>
              </a:cxnLst>
              <a:rect l="txL" t="txT" r="txR" b="txB"/>
              <a:pathLst>
                <a:path w="21600" h="24603" fill="none">
                  <a:moveTo>
                    <a:pt x="21357" y="0"/>
                  </a:moveTo>
                  <a:arcTo wR="21600" hR="21600" stAng="-515222" swAng="5421564"/>
                </a:path>
                <a:path w="21600" h="24603" stroke="0">
                  <a:moveTo>
                    <a:pt x="21357" y="0"/>
                  </a:moveTo>
                  <a:arcTo wR="21600" hR="21600" stAng="-515222" swAng="5421564"/>
                  <a:lnTo>
                    <a:pt x="0" y="3225"/>
                  </a:ln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86" name="直接连接符 84085"/>
            <p:cNvSpPr>
              <a:spLocks noChangeAspect="1"/>
            </p:cNvSpPr>
            <p:nvPr/>
          </p:nvSpPr>
          <p:spPr>
            <a:xfrm rot="5400000">
              <a:off x="695" y="-146"/>
              <a:ext cx="0" cy="346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4087" name="任意多边形 84086"/>
            <p:cNvSpPr>
              <a:spLocks noChangeAspect="1"/>
            </p:cNvSpPr>
            <p:nvPr/>
          </p:nvSpPr>
          <p:spPr>
            <a:xfrm rot="-16200000" flipH="1">
              <a:off x="474" y="25"/>
              <a:ext cx="58" cy="57"/>
            </a:xfrm>
            <a:custGeom>
              <a:avLst/>
              <a:gdLst>
                <a:gd name="txL" fmla="*/ 0 w 21600"/>
                <a:gd name="txT" fmla="*/ 0 h 24603"/>
                <a:gd name="txR" fmla="*/ 21600 w 21600"/>
                <a:gd name="txB" fmla="*/ 24603 h 24603"/>
              </a:gdLst>
              <a:ahLst/>
              <a:cxnLst>
                <a:cxn ang="270">
                  <a:pos x="21357" y="0"/>
                </a:cxn>
                <a:cxn ang="90">
                  <a:pos x="3091" y="24602"/>
                </a:cxn>
                <a:cxn ang="180">
                  <a:pos x="0" y="3225"/>
                </a:cxn>
              </a:cxnLst>
              <a:rect l="txL" t="txT" r="txR" b="txB"/>
              <a:pathLst>
                <a:path w="21600" h="24603" fill="none">
                  <a:moveTo>
                    <a:pt x="21357" y="0"/>
                  </a:moveTo>
                  <a:arcTo wR="21600" hR="21600" stAng="-515222" swAng="5421564"/>
                </a:path>
                <a:path w="21600" h="24603" stroke="0">
                  <a:moveTo>
                    <a:pt x="21357" y="0"/>
                  </a:moveTo>
                  <a:arcTo wR="21600" hR="21600" stAng="-515222" swAng="5421564"/>
                  <a:lnTo>
                    <a:pt x="0" y="3225"/>
                  </a:ln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88" name="直接连接符 84087"/>
            <p:cNvSpPr>
              <a:spLocks noChangeAspect="1"/>
            </p:cNvSpPr>
            <p:nvPr/>
          </p:nvSpPr>
          <p:spPr>
            <a:xfrm rot="10800000">
              <a:off x="823" y="27"/>
              <a:ext cx="364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4089" name="任意多边形 84088"/>
            <p:cNvSpPr>
              <a:spLocks noChangeAspect="1"/>
            </p:cNvSpPr>
            <p:nvPr/>
          </p:nvSpPr>
          <p:spPr>
            <a:xfrm rot="-10800000" flipH="1">
              <a:off x="1172" y="27"/>
              <a:ext cx="58" cy="57"/>
            </a:xfrm>
            <a:custGeom>
              <a:avLst/>
              <a:gdLst>
                <a:gd name="txL" fmla="*/ 0 w 21600"/>
                <a:gd name="txT" fmla="*/ 0 h 24603"/>
                <a:gd name="txR" fmla="*/ 21600 w 21600"/>
                <a:gd name="txB" fmla="*/ 24603 h 24603"/>
              </a:gdLst>
              <a:ahLst/>
              <a:cxnLst>
                <a:cxn ang="270">
                  <a:pos x="21357" y="0"/>
                </a:cxn>
                <a:cxn ang="90">
                  <a:pos x="3091" y="24602"/>
                </a:cxn>
                <a:cxn ang="180">
                  <a:pos x="0" y="3225"/>
                </a:cxn>
              </a:cxnLst>
              <a:rect l="txL" t="txT" r="txR" b="txB"/>
              <a:pathLst>
                <a:path w="21600" h="24603" fill="none">
                  <a:moveTo>
                    <a:pt x="21357" y="0"/>
                  </a:moveTo>
                  <a:arcTo wR="21600" hR="21600" stAng="-515222" swAng="5421564"/>
                </a:path>
                <a:path w="21600" h="24603" stroke="0">
                  <a:moveTo>
                    <a:pt x="21357" y="0"/>
                  </a:moveTo>
                  <a:arcTo wR="21600" hR="21600" stAng="-515222" swAng="5421564"/>
                  <a:lnTo>
                    <a:pt x="0" y="3225"/>
                  </a:ln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090" name="直接连接符 84089"/>
            <p:cNvSpPr/>
            <p:nvPr/>
          </p:nvSpPr>
          <p:spPr>
            <a:xfrm>
              <a:off x="4" y="562"/>
              <a:ext cx="0" cy="4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91" name="直接连接符 84090"/>
            <p:cNvSpPr/>
            <p:nvPr/>
          </p:nvSpPr>
          <p:spPr>
            <a:xfrm>
              <a:off x="10" y="686"/>
              <a:ext cx="0" cy="4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92" name="直接连接符 84091"/>
            <p:cNvSpPr/>
            <p:nvPr/>
          </p:nvSpPr>
          <p:spPr>
            <a:xfrm>
              <a:off x="1722" y="559"/>
              <a:ext cx="0" cy="4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093" name="直接连接符 84092"/>
            <p:cNvSpPr/>
            <p:nvPr/>
          </p:nvSpPr>
          <p:spPr>
            <a:xfrm>
              <a:off x="1722" y="677"/>
              <a:ext cx="0" cy="4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81" grpId="0"/>
      <p:bldP spid="83983" grpId="0"/>
      <p:bldP spid="83985" grpId="0"/>
      <p:bldP spid="83987" grpId="0"/>
      <p:bldP spid="8399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文本框 84993"/>
          <p:cNvSpPr txBox="1"/>
          <p:nvPr/>
        </p:nvSpPr>
        <p:spPr>
          <a:xfrm>
            <a:off x="395288" y="333375"/>
            <a:ext cx="59293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2.11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温度应力和装配应力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4995" name="矩形 84994"/>
          <p:cNvSpPr/>
          <p:nvPr/>
        </p:nvSpPr>
        <p:spPr>
          <a:xfrm>
            <a:off x="533400" y="990600"/>
            <a:ext cx="20224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二、装配应力</a:t>
            </a:r>
            <a:endParaRPr lang="zh-CN" altLang="en-US" sz="24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4996" name="矩形 84995"/>
          <p:cNvSpPr/>
          <p:nvPr/>
        </p:nvSpPr>
        <p:spPr>
          <a:xfrm>
            <a:off x="914400" y="1447800"/>
            <a:ext cx="11033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已知：</a:t>
            </a:r>
            <a:endParaRPr lang="zh-CN" altLang="en-US" sz="2400" b="1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4997" name="对象 84996"/>
          <p:cNvGraphicFramePr>
            <a:graphicFrameLocks noChangeAspect="1"/>
          </p:cNvGraphicFramePr>
          <p:nvPr/>
        </p:nvGraphicFramePr>
        <p:xfrm>
          <a:off x="1828800" y="1528763"/>
          <a:ext cx="2133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" name="" r:id="rId2" imgW="1156970" imgH="228600" progId="Equation.DSMT4">
                  <p:embed/>
                </p:oleObj>
              </mc:Choice>
              <mc:Fallback>
                <p:oleObj name="" r:id="rId2" imgW="1156970" imgH="228600" progId="Equation.DSMT4">
                  <p:embed/>
                  <p:pic>
                    <p:nvPicPr>
                      <p:cNvPr id="0" name="图片 346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28800" y="1528763"/>
                        <a:ext cx="2133600" cy="422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998" name="组合 84997"/>
          <p:cNvGrpSpPr/>
          <p:nvPr/>
        </p:nvGrpSpPr>
        <p:grpSpPr>
          <a:xfrm>
            <a:off x="1752600" y="1905000"/>
            <a:ext cx="1974850" cy="457200"/>
            <a:chOff x="0" y="0"/>
            <a:chExt cx="1244" cy="288"/>
          </a:xfrm>
        </p:grpSpPr>
        <p:sp>
          <p:nvSpPr>
            <p:cNvPr id="84999" name="矩形 84998"/>
            <p:cNvSpPr/>
            <p:nvPr/>
          </p:nvSpPr>
          <p:spPr>
            <a:xfrm>
              <a:off x="0" y="0"/>
              <a:ext cx="108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b="1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加工误差为</a:t>
              </a:r>
              <a:endParaRPr lang="zh-CN" altLang="en-US" sz="24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85000" name="对象 84999"/>
            <p:cNvGraphicFramePr>
              <a:graphicFrameLocks noChangeAspect="1"/>
            </p:cNvGraphicFramePr>
            <p:nvPr/>
          </p:nvGraphicFramePr>
          <p:xfrm>
            <a:off x="1056" y="48"/>
            <a:ext cx="18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5" name="" r:id="rId4" imgW="139700" imgH="177800" progId="Equation.DSMT4">
                    <p:embed/>
                  </p:oleObj>
                </mc:Choice>
                <mc:Fallback>
                  <p:oleObj name="" r:id="rId4" imgW="139700" imgH="177800" progId="Equation.DSMT4">
                    <p:embed/>
                    <p:pic>
                      <p:nvPicPr>
                        <p:cNvPr id="0" name="图片 346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56" y="48"/>
                          <a:ext cx="188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01" name="矩形 85000"/>
          <p:cNvSpPr/>
          <p:nvPr/>
        </p:nvSpPr>
        <p:spPr>
          <a:xfrm>
            <a:off x="873125" y="2362200"/>
            <a:ext cx="23288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求：各杆内力。</a:t>
            </a:r>
            <a:endParaRPr lang="zh-CN" altLang="en-US" sz="2400" b="1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5002" name="文本框 85001"/>
          <p:cNvSpPr txBox="1"/>
          <p:nvPr/>
        </p:nvSpPr>
        <p:spPr>
          <a:xfrm>
            <a:off x="609600" y="2819400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、列平衡方程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5003" name="对象 85002"/>
          <p:cNvGraphicFramePr>
            <a:graphicFrameLocks noChangeAspect="1"/>
          </p:cNvGraphicFramePr>
          <p:nvPr/>
        </p:nvGraphicFramePr>
        <p:xfrm>
          <a:off x="1660525" y="3233738"/>
          <a:ext cx="23018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" name="" r:id="rId6" imgW="1054735" imgH="228600" progId="Equation.DSMT4">
                  <p:embed/>
                </p:oleObj>
              </mc:Choice>
              <mc:Fallback>
                <p:oleObj name="" r:id="rId6" imgW="1054735" imgH="228600" progId="Equation.DSMT4">
                  <p:embed/>
                  <p:pic>
                    <p:nvPicPr>
                      <p:cNvPr id="0" name="图片 346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60525" y="3233738"/>
                        <a:ext cx="2301875" cy="500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4" name="文本框 85003"/>
          <p:cNvSpPr txBox="1"/>
          <p:nvPr/>
        </p:nvSpPr>
        <p:spPr>
          <a:xfrm>
            <a:off x="609600" y="3733800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、变形协调条件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5005" name="对象 85004"/>
          <p:cNvGraphicFramePr>
            <a:graphicFrameLocks noChangeAspect="1"/>
          </p:cNvGraphicFramePr>
          <p:nvPr/>
        </p:nvGraphicFramePr>
        <p:xfrm>
          <a:off x="1651000" y="4191000"/>
          <a:ext cx="2082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7" name="" r:id="rId8" imgW="965835" imgH="393700" progId="Equation.DSMT4">
                  <p:embed/>
                </p:oleObj>
              </mc:Choice>
              <mc:Fallback>
                <p:oleObj name="" r:id="rId8" imgW="965835" imgH="393700" progId="Equation.DSMT4">
                  <p:embed/>
                  <p:pic>
                    <p:nvPicPr>
                      <p:cNvPr id="0" name="图片 346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51000" y="4191000"/>
                        <a:ext cx="2082800" cy="850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6" name="文本框 85005"/>
          <p:cNvSpPr txBox="1"/>
          <p:nvPr/>
        </p:nvSpPr>
        <p:spPr>
          <a:xfrm>
            <a:off x="609600" y="50292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、将物理关系代入</a:t>
            </a:r>
            <a:endParaRPr lang="zh-CN" altLang="en-US" sz="24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5007" name="对象 85006"/>
          <p:cNvGraphicFramePr>
            <a:graphicFrameLocks noChangeAspect="1"/>
          </p:cNvGraphicFramePr>
          <p:nvPr/>
        </p:nvGraphicFramePr>
        <p:xfrm>
          <a:off x="1282700" y="5486400"/>
          <a:ext cx="28321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" name="" r:id="rId10" imgW="1397635" imgH="431800" progId="Equation.DSMT4">
                  <p:embed/>
                </p:oleObj>
              </mc:Choice>
              <mc:Fallback>
                <p:oleObj name="" r:id="rId10" imgW="1397635" imgH="431800" progId="Equation.DSMT4">
                  <p:embed/>
                  <p:pic>
                    <p:nvPicPr>
                      <p:cNvPr id="0" name="图片 346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82700" y="5486400"/>
                        <a:ext cx="2832100" cy="874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8" name="对象 85007"/>
          <p:cNvGraphicFramePr>
            <a:graphicFrameLocks noChangeAspect="1"/>
          </p:cNvGraphicFramePr>
          <p:nvPr/>
        </p:nvGraphicFramePr>
        <p:xfrm>
          <a:off x="4800600" y="4230688"/>
          <a:ext cx="3124200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9" name="" r:id="rId12" imgW="1459865" imgH="622300" progId="Equation.DSMT4">
                  <p:embed/>
                </p:oleObj>
              </mc:Choice>
              <mc:Fallback>
                <p:oleObj name="" r:id="rId12" imgW="1459865" imgH="622300" progId="Equation.DSMT4">
                  <p:embed/>
                  <p:pic>
                    <p:nvPicPr>
                      <p:cNvPr id="0" name="图片 346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00600" y="4230688"/>
                        <a:ext cx="3124200" cy="1331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9" name="对象 85008"/>
          <p:cNvGraphicFramePr>
            <a:graphicFrameLocks noChangeAspect="1"/>
          </p:cNvGraphicFramePr>
          <p:nvPr/>
        </p:nvGraphicFramePr>
        <p:xfrm>
          <a:off x="4794250" y="5486400"/>
          <a:ext cx="24447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" name="" r:id="rId14" imgW="1232535" imgH="393700" progId="Equation.DSMT4">
                  <p:embed/>
                </p:oleObj>
              </mc:Choice>
              <mc:Fallback>
                <p:oleObj name="" r:id="rId14" imgW="1232535" imgH="393700" progId="Equation.DSMT4">
                  <p:embed/>
                  <p:pic>
                    <p:nvPicPr>
                      <p:cNvPr id="0" name="图片 346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94250" y="5486400"/>
                        <a:ext cx="2444750" cy="781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5010" name="组合 85009"/>
          <p:cNvGrpSpPr/>
          <p:nvPr/>
        </p:nvGrpSpPr>
        <p:grpSpPr>
          <a:xfrm>
            <a:off x="4572000" y="3506788"/>
            <a:ext cx="3657600" cy="684212"/>
            <a:chOff x="0" y="0"/>
            <a:chExt cx="2304" cy="431"/>
          </a:xfrm>
        </p:grpSpPr>
        <p:graphicFrame>
          <p:nvGraphicFramePr>
            <p:cNvPr id="85011" name="对象 85010"/>
            <p:cNvGraphicFramePr>
              <a:graphicFrameLocks noChangeAspect="1"/>
            </p:cNvGraphicFramePr>
            <p:nvPr/>
          </p:nvGraphicFramePr>
          <p:xfrm>
            <a:off x="336" y="0"/>
            <a:ext cx="1403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1" name="" r:id="rId16" imgW="1283335" imgH="393700" progId="Equation.DSMT4">
                    <p:embed/>
                  </p:oleObj>
                </mc:Choice>
                <mc:Fallback>
                  <p:oleObj name="" r:id="rId16" imgW="1283335" imgH="393700" progId="Equation.DSMT4">
                    <p:embed/>
                    <p:pic>
                      <p:nvPicPr>
                        <p:cNvPr id="0" name="图片 3470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36" y="0"/>
                          <a:ext cx="1403" cy="4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012" name="矩形 85011"/>
            <p:cNvSpPr/>
            <p:nvPr/>
          </p:nvSpPr>
          <p:spPr>
            <a:xfrm>
              <a:off x="1802" y="47"/>
              <a:ext cx="50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b="1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解得</a:t>
              </a:r>
              <a:endPara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5013" name="矩形 85012"/>
            <p:cNvSpPr/>
            <p:nvPr/>
          </p:nvSpPr>
          <p:spPr>
            <a:xfrm>
              <a:off x="0" y="47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b="1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因</a:t>
              </a:r>
              <a:endParaRPr lang="zh-CN" altLang="en-US" sz="24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5014" name="动作按钮: 后退或前一项 85013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5015" name="动作按钮: 前进或下一项 85014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5016" name="动作按钮: 第一张 85015">
            <a:hlinkClick r:id="rId18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5017" name="组合 85016"/>
          <p:cNvGrpSpPr/>
          <p:nvPr/>
        </p:nvGrpSpPr>
        <p:grpSpPr>
          <a:xfrm>
            <a:off x="3976688" y="1211263"/>
            <a:ext cx="2452687" cy="1817687"/>
            <a:chOff x="0" y="0"/>
            <a:chExt cx="1545" cy="1145"/>
          </a:xfrm>
        </p:grpSpPr>
        <p:sp>
          <p:nvSpPr>
            <p:cNvPr id="85018" name="直接连接符 85017"/>
            <p:cNvSpPr>
              <a:spLocks noChangeAspect="1"/>
            </p:cNvSpPr>
            <p:nvPr/>
          </p:nvSpPr>
          <p:spPr>
            <a:xfrm>
              <a:off x="66" y="65"/>
              <a:ext cx="147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19" name="椭圆 85018"/>
            <p:cNvSpPr>
              <a:spLocks noChangeAspect="1"/>
            </p:cNvSpPr>
            <p:nvPr/>
          </p:nvSpPr>
          <p:spPr>
            <a:xfrm>
              <a:off x="262" y="70"/>
              <a:ext cx="65" cy="66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20" name="椭圆 85019"/>
            <p:cNvSpPr>
              <a:spLocks noChangeAspect="1"/>
            </p:cNvSpPr>
            <p:nvPr/>
          </p:nvSpPr>
          <p:spPr>
            <a:xfrm>
              <a:off x="827" y="73"/>
              <a:ext cx="65" cy="65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21" name="椭圆 85020"/>
            <p:cNvSpPr>
              <a:spLocks noChangeAspect="1"/>
            </p:cNvSpPr>
            <p:nvPr/>
          </p:nvSpPr>
          <p:spPr>
            <a:xfrm>
              <a:off x="1393" y="73"/>
              <a:ext cx="64" cy="65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22" name="直接连接符 85021"/>
            <p:cNvSpPr>
              <a:spLocks noChangeAspect="1"/>
            </p:cNvSpPr>
            <p:nvPr/>
          </p:nvSpPr>
          <p:spPr>
            <a:xfrm>
              <a:off x="861" y="131"/>
              <a:ext cx="1" cy="60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23" name="直接连接符 85022"/>
            <p:cNvSpPr>
              <a:spLocks noChangeAspect="1"/>
            </p:cNvSpPr>
            <p:nvPr/>
          </p:nvSpPr>
          <p:spPr>
            <a:xfrm>
              <a:off x="294" y="139"/>
              <a:ext cx="566" cy="95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24" name="直接连接符 85023"/>
            <p:cNvSpPr>
              <a:spLocks noChangeAspect="1"/>
            </p:cNvSpPr>
            <p:nvPr/>
          </p:nvSpPr>
          <p:spPr>
            <a:xfrm rot="5400000">
              <a:off x="660" y="326"/>
              <a:ext cx="957" cy="56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25" name="椭圆 85024"/>
            <p:cNvSpPr>
              <a:spLocks noChangeAspect="1"/>
            </p:cNvSpPr>
            <p:nvPr/>
          </p:nvSpPr>
          <p:spPr>
            <a:xfrm>
              <a:off x="826" y="728"/>
              <a:ext cx="65" cy="64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26" name="椭圆 85025"/>
            <p:cNvSpPr>
              <a:spLocks noChangeAspect="1"/>
            </p:cNvSpPr>
            <p:nvPr/>
          </p:nvSpPr>
          <p:spPr>
            <a:xfrm>
              <a:off x="828" y="1080"/>
              <a:ext cx="66" cy="65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27" name="直接连接符 85026"/>
            <p:cNvSpPr>
              <a:spLocks noChangeAspect="1"/>
            </p:cNvSpPr>
            <p:nvPr/>
          </p:nvSpPr>
          <p:spPr>
            <a:xfrm>
              <a:off x="66" y="1117"/>
              <a:ext cx="47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28" name="直接连接符 85027"/>
            <p:cNvSpPr>
              <a:spLocks noChangeAspect="1"/>
            </p:cNvSpPr>
            <p:nvPr/>
          </p:nvSpPr>
          <p:spPr>
            <a:xfrm>
              <a:off x="109" y="65"/>
              <a:ext cx="0" cy="1064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stealth" w="sm" len="med"/>
              <a:tailEnd type="stealth" w="sm" len="med"/>
            </a:ln>
          </p:spPr>
        </p:sp>
        <p:sp>
          <p:nvSpPr>
            <p:cNvPr id="85029" name="直接连接符 85028"/>
            <p:cNvSpPr>
              <a:spLocks noChangeAspect="1"/>
            </p:cNvSpPr>
            <p:nvPr/>
          </p:nvSpPr>
          <p:spPr>
            <a:xfrm>
              <a:off x="228" y="749"/>
              <a:ext cx="30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30" name="直接连接符 85029"/>
            <p:cNvSpPr/>
            <p:nvPr/>
          </p:nvSpPr>
          <p:spPr>
            <a:xfrm>
              <a:off x="370" y="745"/>
              <a:ext cx="1" cy="385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stealth" w="sm" len="med"/>
              <a:tailEnd type="stealth" w="sm" len="med"/>
            </a:ln>
          </p:spPr>
        </p:sp>
        <p:graphicFrame>
          <p:nvGraphicFramePr>
            <p:cNvPr id="85031" name="对象 85030"/>
            <p:cNvGraphicFramePr>
              <a:graphicFrameLocks noChangeAspect="1"/>
            </p:cNvGraphicFramePr>
            <p:nvPr/>
          </p:nvGraphicFramePr>
          <p:xfrm>
            <a:off x="396" y="818"/>
            <a:ext cx="183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2" name="" r:id="rId19" imgW="139700" imgH="177800" progId="Equation.DSMT4">
                    <p:embed/>
                  </p:oleObj>
                </mc:Choice>
                <mc:Fallback>
                  <p:oleObj name="" r:id="rId19" imgW="139700" imgH="177800" progId="Equation.DSMT4">
                    <p:embed/>
                    <p:pic>
                      <p:nvPicPr>
                        <p:cNvPr id="0" name="图片 3471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96" y="818"/>
                          <a:ext cx="183" cy="23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32" name="对象 85031"/>
            <p:cNvGraphicFramePr>
              <a:graphicFrameLocks noChangeAspect="1"/>
            </p:cNvGraphicFramePr>
            <p:nvPr/>
          </p:nvGraphicFramePr>
          <p:xfrm>
            <a:off x="0" y="484"/>
            <a:ext cx="116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3" name="" r:id="rId21" imgW="88900" imgH="177800" progId="Equation.DSMT4">
                    <p:embed/>
                  </p:oleObj>
                </mc:Choice>
                <mc:Fallback>
                  <p:oleObj name="" r:id="rId21" imgW="88900" imgH="177800" progId="Equation.DSMT4">
                    <p:embed/>
                    <p:pic>
                      <p:nvPicPr>
                        <p:cNvPr id="0" name="图片 3472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0" y="484"/>
                          <a:ext cx="116" cy="2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33" name="对象 85032"/>
            <p:cNvGraphicFramePr>
              <a:graphicFrameLocks noChangeAspect="1"/>
            </p:cNvGraphicFramePr>
            <p:nvPr/>
          </p:nvGraphicFramePr>
          <p:xfrm>
            <a:off x="651" y="455"/>
            <a:ext cx="198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4" name="" r:id="rId23" imgW="153035" imgH="140335" progId="Equation.DSMT4">
                    <p:embed/>
                  </p:oleObj>
                </mc:Choice>
                <mc:Fallback>
                  <p:oleObj name="" r:id="rId23" imgW="153035" imgH="140335" progId="Equation.DSMT4">
                    <p:embed/>
                    <p:pic>
                      <p:nvPicPr>
                        <p:cNvPr id="0" name="图片 3473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51" y="455"/>
                          <a:ext cx="198" cy="1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34" name="对象 85033"/>
            <p:cNvGraphicFramePr>
              <a:graphicFrameLocks noChangeAspect="1"/>
            </p:cNvGraphicFramePr>
            <p:nvPr/>
          </p:nvGraphicFramePr>
          <p:xfrm>
            <a:off x="911" y="455"/>
            <a:ext cx="199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5" name="" r:id="rId25" imgW="153035" imgH="140335" progId="Equation.DSMT4">
                    <p:embed/>
                  </p:oleObj>
                </mc:Choice>
                <mc:Fallback>
                  <p:oleObj name="" r:id="rId25" imgW="153035" imgH="140335" progId="Equation.DSMT4">
                    <p:embed/>
                    <p:pic>
                      <p:nvPicPr>
                        <p:cNvPr id="0" name="图片 3474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911" y="455"/>
                          <a:ext cx="199" cy="1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035" name="任意多边形 85034"/>
            <p:cNvSpPr>
              <a:spLocks noChangeAspect="1"/>
            </p:cNvSpPr>
            <p:nvPr/>
          </p:nvSpPr>
          <p:spPr>
            <a:xfrm flipH="1">
              <a:off x="639" y="598"/>
              <a:ext cx="240" cy="121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stealth" w="med" len="med"/>
              <a:tailEnd type="stealth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36" name="任意多边形 85035"/>
            <p:cNvSpPr>
              <a:spLocks noChangeAspect="1"/>
            </p:cNvSpPr>
            <p:nvPr/>
          </p:nvSpPr>
          <p:spPr>
            <a:xfrm flipH="1">
              <a:off x="869" y="613"/>
              <a:ext cx="227" cy="123"/>
            </a:xfrm>
            <a:custGeom>
              <a:avLst/>
              <a:gdLst>
                <a:gd name="txL" fmla="*/ 0 w 17161"/>
                <a:gd name="txT" fmla="*/ 0 h 21600"/>
                <a:gd name="txR" fmla="*/ 17161 w 17161"/>
                <a:gd name="txB" fmla="*/ 21600 h 21600"/>
              </a:gdLst>
              <a:ahLst/>
              <a:cxnLst>
                <a:cxn ang="180">
                  <a:pos x="0" y="8409"/>
                </a:cxn>
                <a:cxn ang="270">
                  <a:pos x="17160" y="0"/>
                </a:cxn>
                <a:cxn ang="90">
                  <a:pos x="17104" y="21600"/>
                </a:cxn>
              </a:cxnLst>
              <a:rect l="txL" t="txT" r="txR" b="txB"/>
              <a:pathLst>
                <a:path w="17161" h="21600" fill="none">
                  <a:moveTo>
                    <a:pt x="0" y="8409"/>
                  </a:moveTo>
                  <a:arcTo wR="21600" hR="21600" stAng="-8541586" swAng="3150498"/>
                </a:path>
                <a:path w="17161" h="21600" stroke="0">
                  <a:moveTo>
                    <a:pt x="0" y="8409"/>
                  </a:moveTo>
                  <a:arcTo wR="21600" hR="21600" stAng="-8541586" swAng="3150498"/>
                  <a:lnTo>
                    <a:pt x="17104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stealth" w="med" len="med"/>
              <a:tailEnd type="stealth" w="med" len="med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85037" name="对象 85036"/>
            <p:cNvGraphicFramePr>
              <a:graphicFrameLocks noChangeAspect="1"/>
            </p:cNvGraphicFramePr>
            <p:nvPr/>
          </p:nvGraphicFramePr>
          <p:xfrm>
            <a:off x="353" y="356"/>
            <a:ext cx="116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6" name="" r:id="rId27" imgW="88900" imgH="165100" progId="Equation.DSMT4">
                    <p:embed/>
                  </p:oleObj>
                </mc:Choice>
                <mc:Fallback>
                  <p:oleObj name="" r:id="rId27" imgW="88900" imgH="165100" progId="Equation.DSMT4">
                    <p:embed/>
                    <p:pic>
                      <p:nvPicPr>
                        <p:cNvPr id="0" name="图片 3475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53" y="356"/>
                          <a:ext cx="116" cy="2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38" name="对象 85037"/>
            <p:cNvGraphicFramePr>
              <a:graphicFrameLocks noChangeAspect="1"/>
            </p:cNvGraphicFramePr>
            <p:nvPr/>
          </p:nvGraphicFramePr>
          <p:xfrm>
            <a:off x="1211" y="413"/>
            <a:ext cx="16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7" name="" r:id="rId29" imgW="127000" imgH="165100" progId="Equation.DSMT4">
                    <p:embed/>
                  </p:oleObj>
                </mc:Choice>
                <mc:Fallback>
                  <p:oleObj name="" r:id="rId29" imgW="127000" imgH="165100" progId="Equation.DSMT4">
                    <p:embed/>
                    <p:pic>
                      <p:nvPicPr>
                        <p:cNvPr id="0" name="图片 3476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211" y="413"/>
                          <a:ext cx="166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39" name="对象 85038"/>
            <p:cNvGraphicFramePr>
              <a:graphicFrameLocks noChangeAspect="1"/>
            </p:cNvGraphicFramePr>
            <p:nvPr/>
          </p:nvGraphicFramePr>
          <p:xfrm>
            <a:off x="854" y="256"/>
            <a:ext cx="14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8" name="" r:id="rId31" imgW="114300" imgH="177800" progId="Equation.DSMT4">
                    <p:embed/>
                  </p:oleObj>
                </mc:Choice>
                <mc:Fallback>
                  <p:oleObj name="" r:id="rId31" imgW="114300" imgH="177800" progId="Equation.DSMT4">
                    <p:embed/>
                    <p:pic>
                      <p:nvPicPr>
                        <p:cNvPr id="0" name="图片 3477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854" y="256"/>
                          <a:ext cx="148" cy="2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040" name="直接连接符 85039"/>
            <p:cNvSpPr>
              <a:spLocks noChangeAspect="1"/>
            </p:cNvSpPr>
            <p:nvPr/>
          </p:nvSpPr>
          <p:spPr>
            <a:xfrm flipH="1">
              <a:off x="197" y="0"/>
              <a:ext cx="86" cy="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1" name="直接连接符 85040"/>
            <p:cNvSpPr>
              <a:spLocks noChangeAspect="1"/>
            </p:cNvSpPr>
            <p:nvPr/>
          </p:nvSpPr>
          <p:spPr>
            <a:xfrm flipH="1">
              <a:off x="359" y="8"/>
              <a:ext cx="86" cy="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2" name="直接连接符 85041"/>
            <p:cNvSpPr>
              <a:spLocks noChangeAspect="1"/>
            </p:cNvSpPr>
            <p:nvPr/>
          </p:nvSpPr>
          <p:spPr>
            <a:xfrm flipH="1">
              <a:off x="532" y="7"/>
              <a:ext cx="87" cy="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3" name="直接连接符 85042"/>
            <p:cNvSpPr>
              <a:spLocks noChangeAspect="1"/>
            </p:cNvSpPr>
            <p:nvPr/>
          </p:nvSpPr>
          <p:spPr>
            <a:xfrm flipH="1">
              <a:off x="693" y="8"/>
              <a:ext cx="86" cy="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4" name="直接连接符 85043"/>
            <p:cNvSpPr>
              <a:spLocks noChangeAspect="1"/>
            </p:cNvSpPr>
            <p:nvPr/>
          </p:nvSpPr>
          <p:spPr>
            <a:xfrm flipH="1">
              <a:off x="814" y="8"/>
              <a:ext cx="88" cy="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5" name="直接连接符 85044"/>
            <p:cNvSpPr>
              <a:spLocks noChangeAspect="1"/>
            </p:cNvSpPr>
            <p:nvPr/>
          </p:nvSpPr>
          <p:spPr>
            <a:xfrm flipH="1">
              <a:off x="956" y="8"/>
              <a:ext cx="87" cy="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6" name="直接连接符 85045"/>
            <p:cNvSpPr>
              <a:spLocks noChangeAspect="1"/>
            </p:cNvSpPr>
            <p:nvPr/>
          </p:nvSpPr>
          <p:spPr>
            <a:xfrm flipH="1">
              <a:off x="1086" y="8"/>
              <a:ext cx="88" cy="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7" name="直接连接符 85046"/>
            <p:cNvSpPr>
              <a:spLocks noChangeAspect="1"/>
            </p:cNvSpPr>
            <p:nvPr/>
          </p:nvSpPr>
          <p:spPr>
            <a:xfrm flipH="1">
              <a:off x="1210" y="7"/>
              <a:ext cx="88" cy="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8" name="直接连接符 85047"/>
            <p:cNvSpPr>
              <a:spLocks noChangeAspect="1"/>
            </p:cNvSpPr>
            <p:nvPr/>
          </p:nvSpPr>
          <p:spPr>
            <a:xfrm flipH="1">
              <a:off x="1346" y="8"/>
              <a:ext cx="87" cy="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49" name="直接连接符 85048"/>
            <p:cNvSpPr>
              <a:spLocks noChangeAspect="1"/>
            </p:cNvSpPr>
            <p:nvPr/>
          </p:nvSpPr>
          <p:spPr>
            <a:xfrm flipH="1">
              <a:off x="1457" y="20"/>
              <a:ext cx="88" cy="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5050" name="组合 85049"/>
          <p:cNvGrpSpPr/>
          <p:nvPr/>
        </p:nvGrpSpPr>
        <p:grpSpPr>
          <a:xfrm>
            <a:off x="6604000" y="1216025"/>
            <a:ext cx="2365375" cy="2060575"/>
            <a:chOff x="0" y="0"/>
            <a:chExt cx="1490" cy="1298"/>
          </a:xfrm>
        </p:grpSpPr>
        <p:sp>
          <p:nvSpPr>
            <p:cNvPr id="85051" name="直接连接符 85050"/>
            <p:cNvSpPr>
              <a:spLocks noChangeAspect="1"/>
            </p:cNvSpPr>
            <p:nvPr/>
          </p:nvSpPr>
          <p:spPr>
            <a:xfrm>
              <a:off x="11" y="65"/>
              <a:ext cx="147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52" name="椭圆 85051"/>
            <p:cNvSpPr>
              <a:spLocks noChangeAspect="1"/>
            </p:cNvSpPr>
            <p:nvPr/>
          </p:nvSpPr>
          <p:spPr>
            <a:xfrm>
              <a:off x="207" y="70"/>
              <a:ext cx="65" cy="66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53" name="椭圆 85052"/>
            <p:cNvSpPr>
              <a:spLocks noChangeAspect="1"/>
            </p:cNvSpPr>
            <p:nvPr/>
          </p:nvSpPr>
          <p:spPr>
            <a:xfrm>
              <a:off x="772" y="73"/>
              <a:ext cx="65" cy="65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54" name="椭圆 85053"/>
            <p:cNvSpPr>
              <a:spLocks noChangeAspect="1"/>
            </p:cNvSpPr>
            <p:nvPr/>
          </p:nvSpPr>
          <p:spPr>
            <a:xfrm>
              <a:off x="1338" y="73"/>
              <a:ext cx="64" cy="65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55" name="直接连接符 85054"/>
            <p:cNvSpPr/>
            <p:nvPr/>
          </p:nvSpPr>
          <p:spPr>
            <a:xfrm>
              <a:off x="806" y="131"/>
              <a:ext cx="1" cy="74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56" name="直接连接符 85055"/>
            <p:cNvSpPr>
              <a:spLocks noChangeAspect="1"/>
            </p:cNvSpPr>
            <p:nvPr/>
          </p:nvSpPr>
          <p:spPr>
            <a:xfrm>
              <a:off x="239" y="139"/>
              <a:ext cx="566" cy="95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57" name="直接连接符 85056"/>
            <p:cNvSpPr>
              <a:spLocks noChangeAspect="1"/>
            </p:cNvSpPr>
            <p:nvPr/>
          </p:nvSpPr>
          <p:spPr>
            <a:xfrm rot="5400000">
              <a:off x="605" y="326"/>
              <a:ext cx="957" cy="56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58" name="椭圆 85057"/>
            <p:cNvSpPr>
              <a:spLocks noChangeAspect="1"/>
            </p:cNvSpPr>
            <p:nvPr/>
          </p:nvSpPr>
          <p:spPr>
            <a:xfrm>
              <a:off x="771" y="728"/>
              <a:ext cx="65" cy="64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59" name="椭圆 85058"/>
            <p:cNvSpPr>
              <a:spLocks noChangeAspect="1"/>
            </p:cNvSpPr>
            <p:nvPr/>
          </p:nvSpPr>
          <p:spPr>
            <a:xfrm>
              <a:off x="773" y="1080"/>
              <a:ext cx="66" cy="65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5060" name="直接连接符 85059"/>
            <p:cNvSpPr>
              <a:spLocks noChangeAspect="1"/>
            </p:cNvSpPr>
            <p:nvPr/>
          </p:nvSpPr>
          <p:spPr>
            <a:xfrm>
              <a:off x="872" y="1117"/>
              <a:ext cx="47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61" name="直接连接符 85060"/>
            <p:cNvSpPr>
              <a:spLocks noChangeAspect="1"/>
            </p:cNvSpPr>
            <p:nvPr/>
          </p:nvSpPr>
          <p:spPr>
            <a:xfrm>
              <a:off x="351" y="738"/>
              <a:ext cx="2" cy="159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stealth" w="sm" len="med"/>
              <a:tailEnd type="stealth" w="sm" len="med"/>
            </a:ln>
          </p:spPr>
        </p:sp>
        <p:sp>
          <p:nvSpPr>
            <p:cNvPr id="85062" name="直接连接符 85061"/>
            <p:cNvSpPr>
              <a:spLocks noChangeAspect="1"/>
            </p:cNvSpPr>
            <p:nvPr/>
          </p:nvSpPr>
          <p:spPr>
            <a:xfrm>
              <a:off x="257" y="749"/>
              <a:ext cx="215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63" name="直接连接符 85062"/>
            <p:cNvSpPr/>
            <p:nvPr/>
          </p:nvSpPr>
          <p:spPr>
            <a:xfrm>
              <a:off x="1180" y="733"/>
              <a:ext cx="1" cy="385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stealth" w="sm" len="med"/>
              <a:tailEnd type="stealth" w="sm" len="med"/>
            </a:ln>
          </p:spPr>
        </p:sp>
        <p:graphicFrame>
          <p:nvGraphicFramePr>
            <p:cNvPr id="85064" name="对象 85063"/>
            <p:cNvGraphicFramePr>
              <a:graphicFrameLocks noChangeAspect="1"/>
            </p:cNvGraphicFramePr>
            <p:nvPr/>
          </p:nvGraphicFramePr>
          <p:xfrm>
            <a:off x="1180" y="818"/>
            <a:ext cx="183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9" name="" r:id="rId33" imgW="139700" imgH="177800" progId="Equation.DSMT4">
                    <p:embed/>
                  </p:oleObj>
                </mc:Choice>
                <mc:Fallback>
                  <p:oleObj name="" r:id="rId33" imgW="139700" imgH="177800" progId="Equation.DSMT4">
                    <p:embed/>
                    <p:pic>
                      <p:nvPicPr>
                        <p:cNvPr id="0" name="图片 3478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180" y="818"/>
                          <a:ext cx="183" cy="23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65" name="对象 85064"/>
            <p:cNvGraphicFramePr>
              <a:graphicFrameLocks noChangeAspect="1"/>
            </p:cNvGraphicFramePr>
            <p:nvPr/>
          </p:nvGraphicFramePr>
          <p:xfrm>
            <a:off x="0" y="626"/>
            <a:ext cx="298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0" name="" r:id="rId34" imgW="229235" imgH="229235" progId="Equation.DSMT4">
                    <p:embed/>
                  </p:oleObj>
                </mc:Choice>
                <mc:Fallback>
                  <p:oleObj name="" r:id="rId34" imgW="229235" imgH="229235" progId="Equation.DSMT4">
                    <p:embed/>
                    <p:pic>
                      <p:nvPicPr>
                        <p:cNvPr id="0" name="图片 3479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0" y="626"/>
                          <a:ext cx="298" cy="2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66" name="对象 85065"/>
            <p:cNvGraphicFramePr>
              <a:graphicFrameLocks noChangeAspect="1"/>
            </p:cNvGraphicFramePr>
            <p:nvPr/>
          </p:nvGraphicFramePr>
          <p:xfrm>
            <a:off x="298" y="356"/>
            <a:ext cx="116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" name="" r:id="rId36" imgW="88900" imgH="165100" progId="Equation.DSMT4">
                    <p:embed/>
                  </p:oleObj>
                </mc:Choice>
                <mc:Fallback>
                  <p:oleObj name="" r:id="rId36" imgW="88900" imgH="165100" progId="Equation.DSMT4">
                    <p:embed/>
                    <p:pic>
                      <p:nvPicPr>
                        <p:cNvPr id="0" name="图片 3480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98" y="356"/>
                          <a:ext cx="116" cy="2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67" name="对象 85066"/>
            <p:cNvGraphicFramePr>
              <a:graphicFrameLocks noChangeAspect="1"/>
            </p:cNvGraphicFramePr>
            <p:nvPr/>
          </p:nvGraphicFramePr>
          <p:xfrm>
            <a:off x="1156" y="413"/>
            <a:ext cx="16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" name="" r:id="rId37" imgW="127000" imgH="165100" progId="Equation.DSMT4">
                    <p:embed/>
                  </p:oleObj>
                </mc:Choice>
                <mc:Fallback>
                  <p:oleObj name="" r:id="rId37" imgW="127000" imgH="165100" progId="Equation.DSMT4">
                    <p:embed/>
                    <p:pic>
                      <p:nvPicPr>
                        <p:cNvPr id="0" name="图片 3481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156" y="413"/>
                          <a:ext cx="166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068" name="直接连接符 85067"/>
            <p:cNvSpPr>
              <a:spLocks noChangeAspect="1"/>
            </p:cNvSpPr>
            <p:nvPr/>
          </p:nvSpPr>
          <p:spPr>
            <a:xfrm flipH="1">
              <a:off x="142" y="0"/>
              <a:ext cx="86" cy="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69" name="直接连接符 85068"/>
            <p:cNvSpPr>
              <a:spLocks noChangeAspect="1"/>
            </p:cNvSpPr>
            <p:nvPr/>
          </p:nvSpPr>
          <p:spPr>
            <a:xfrm flipH="1">
              <a:off x="304" y="8"/>
              <a:ext cx="86" cy="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70" name="直接连接符 85069"/>
            <p:cNvSpPr>
              <a:spLocks noChangeAspect="1"/>
            </p:cNvSpPr>
            <p:nvPr/>
          </p:nvSpPr>
          <p:spPr>
            <a:xfrm flipH="1">
              <a:off x="477" y="7"/>
              <a:ext cx="87" cy="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71" name="直接连接符 85070"/>
            <p:cNvSpPr>
              <a:spLocks noChangeAspect="1"/>
            </p:cNvSpPr>
            <p:nvPr/>
          </p:nvSpPr>
          <p:spPr>
            <a:xfrm flipH="1">
              <a:off x="638" y="8"/>
              <a:ext cx="86" cy="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72" name="直接连接符 85071"/>
            <p:cNvSpPr>
              <a:spLocks noChangeAspect="1"/>
            </p:cNvSpPr>
            <p:nvPr/>
          </p:nvSpPr>
          <p:spPr>
            <a:xfrm flipH="1">
              <a:off x="759" y="8"/>
              <a:ext cx="88" cy="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73" name="直接连接符 85072"/>
            <p:cNvSpPr>
              <a:spLocks noChangeAspect="1"/>
            </p:cNvSpPr>
            <p:nvPr/>
          </p:nvSpPr>
          <p:spPr>
            <a:xfrm flipH="1">
              <a:off x="901" y="8"/>
              <a:ext cx="87" cy="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74" name="直接连接符 85073"/>
            <p:cNvSpPr>
              <a:spLocks noChangeAspect="1"/>
            </p:cNvSpPr>
            <p:nvPr/>
          </p:nvSpPr>
          <p:spPr>
            <a:xfrm flipH="1">
              <a:off x="1031" y="8"/>
              <a:ext cx="88" cy="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75" name="直接连接符 85074"/>
            <p:cNvSpPr>
              <a:spLocks noChangeAspect="1"/>
            </p:cNvSpPr>
            <p:nvPr/>
          </p:nvSpPr>
          <p:spPr>
            <a:xfrm flipH="1">
              <a:off x="1155" y="7"/>
              <a:ext cx="88" cy="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76" name="直接连接符 85075"/>
            <p:cNvSpPr>
              <a:spLocks noChangeAspect="1"/>
            </p:cNvSpPr>
            <p:nvPr/>
          </p:nvSpPr>
          <p:spPr>
            <a:xfrm flipH="1">
              <a:off x="1291" y="8"/>
              <a:ext cx="87" cy="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77" name="直接连接符 85076"/>
            <p:cNvSpPr>
              <a:spLocks noChangeAspect="1"/>
            </p:cNvSpPr>
            <p:nvPr/>
          </p:nvSpPr>
          <p:spPr>
            <a:xfrm flipH="1">
              <a:off x="1402" y="20"/>
              <a:ext cx="88" cy="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78" name="直接连接符 85077"/>
            <p:cNvSpPr/>
            <p:nvPr/>
          </p:nvSpPr>
          <p:spPr>
            <a:xfrm>
              <a:off x="238" y="115"/>
              <a:ext cx="557" cy="771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5079" name="直接连接符 85078"/>
            <p:cNvSpPr/>
            <p:nvPr/>
          </p:nvSpPr>
          <p:spPr>
            <a:xfrm flipH="1">
              <a:off x="819" y="115"/>
              <a:ext cx="544" cy="771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5080" name="椭圆 85079"/>
            <p:cNvSpPr/>
            <p:nvPr/>
          </p:nvSpPr>
          <p:spPr>
            <a:xfrm>
              <a:off x="772" y="874"/>
              <a:ext cx="68" cy="6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85081" name="对象 85080"/>
            <p:cNvGraphicFramePr>
              <a:graphicFrameLocks noChangeAspect="1"/>
            </p:cNvGraphicFramePr>
            <p:nvPr/>
          </p:nvGraphicFramePr>
          <p:xfrm>
            <a:off x="799" y="184"/>
            <a:ext cx="14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" name="" r:id="rId38" imgW="114300" imgH="177800" progId="Equation.DSMT4">
                    <p:embed/>
                  </p:oleObj>
                </mc:Choice>
                <mc:Fallback>
                  <p:oleObj name="" r:id="rId38" imgW="114300" imgH="177800" progId="Equation.DSMT4">
                    <p:embed/>
                    <p:pic>
                      <p:nvPicPr>
                        <p:cNvPr id="0" name="图片 3482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799" y="184"/>
                          <a:ext cx="148" cy="2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082" name="直接连接符 85081"/>
            <p:cNvSpPr>
              <a:spLocks noChangeAspect="1"/>
            </p:cNvSpPr>
            <p:nvPr/>
          </p:nvSpPr>
          <p:spPr>
            <a:xfrm>
              <a:off x="172" y="885"/>
              <a:ext cx="30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83" name="直接连接符 85082"/>
            <p:cNvSpPr>
              <a:spLocks noChangeAspect="1"/>
            </p:cNvSpPr>
            <p:nvPr/>
          </p:nvSpPr>
          <p:spPr>
            <a:xfrm>
              <a:off x="785" y="738"/>
              <a:ext cx="533" cy="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84" name="直接连接符 85083"/>
            <p:cNvSpPr/>
            <p:nvPr/>
          </p:nvSpPr>
          <p:spPr>
            <a:xfrm flipH="1">
              <a:off x="556" y="907"/>
              <a:ext cx="227" cy="1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85" name="直接连接符 85084"/>
            <p:cNvSpPr/>
            <p:nvPr/>
          </p:nvSpPr>
          <p:spPr>
            <a:xfrm>
              <a:off x="840" y="919"/>
              <a:ext cx="181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86" name="直接连接符 85085"/>
            <p:cNvSpPr/>
            <p:nvPr/>
          </p:nvSpPr>
          <p:spPr>
            <a:xfrm flipH="1">
              <a:off x="608" y="1091"/>
              <a:ext cx="227" cy="1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87" name="直接连接符 85086"/>
            <p:cNvSpPr/>
            <p:nvPr/>
          </p:nvSpPr>
          <p:spPr>
            <a:xfrm>
              <a:off x="807" y="1103"/>
              <a:ext cx="181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85088" name="对象 85087"/>
            <p:cNvGraphicFramePr>
              <a:graphicFrameLocks noChangeAspect="1"/>
            </p:cNvGraphicFramePr>
            <p:nvPr/>
          </p:nvGraphicFramePr>
          <p:xfrm>
            <a:off x="879" y="941"/>
            <a:ext cx="298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" name="" r:id="rId39" imgW="229235" imgH="229235" progId="Equation.DSMT4">
                    <p:embed/>
                  </p:oleObj>
                </mc:Choice>
                <mc:Fallback>
                  <p:oleObj name="" r:id="rId39" imgW="229235" imgH="229235" progId="Equation.DSMT4">
                    <p:embed/>
                    <p:pic>
                      <p:nvPicPr>
                        <p:cNvPr id="0" name="图片 3483"/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879" y="941"/>
                          <a:ext cx="298" cy="2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89" name="对象 85088"/>
            <p:cNvGraphicFramePr>
              <a:graphicFrameLocks noChangeAspect="1"/>
            </p:cNvGraphicFramePr>
            <p:nvPr/>
          </p:nvGraphicFramePr>
          <p:xfrm>
            <a:off x="350" y="1001"/>
            <a:ext cx="282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" name="" r:id="rId41" imgW="215900" imgH="228600" progId="Equation.DSMT4">
                    <p:embed/>
                  </p:oleObj>
                </mc:Choice>
                <mc:Fallback>
                  <p:oleObj name="" r:id="rId41" imgW="215900" imgH="228600" progId="Equation.DSMT4">
                    <p:embed/>
                    <p:pic>
                      <p:nvPicPr>
                        <p:cNvPr id="0" name="图片 3484"/>
                        <p:cNvPicPr/>
                        <p:nvPr/>
                      </p:nvPicPr>
                      <p:blipFill>
                        <a:blip r:embed="rId42"/>
                        <a:stretch>
                          <a:fillRect/>
                        </a:stretch>
                      </p:blipFill>
                      <p:spPr>
                        <a:xfrm>
                          <a:off x="350" y="1001"/>
                          <a:ext cx="282" cy="2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4996" grpId="0"/>
      <p:bldP spid="85001" grpId="0"/>
      <p:bldP spid="85002" grpId="0"/>
      <p:bldP spid="85004" grpId="0"/>
      <p:bldP spid="8500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动作按钮: 后退或前一项 86017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6019" name="动作按钮: 前进或下一项 86018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pic>
        <p:nvPicPr>
          <p:cNvPr id="86020" name="图片 86019" descr="teco14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66800"/>
            <a:ext cx="4679950" cy="351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文本框 86020"/>
          <p:cNvSpPr txBox="1"/>
          <p:nvPr/>
        </p:nvSpPr>
        <p:spPr>
          <a:xfrm>
            <a:off x="395288" y="333375"/>
            <a:ext cx="6697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2.12 </a:t>
            </a: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应力集中的概念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6022" name="文本框 86021"/>
          <p:cNvSpPr txBox="1"/>
          <p:nvPr/>
        </p:nvSpPr>
        <p:spPr>
          <a:xfrm>
            <a:off x="5257800" y="838200"/>
            <a:ext cx="3313113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常见的油孔、沟槽等均有构件尺寸突变，突变处将产生应力集中现象。即</a:t>
            </a:r>
            <a:endParaRPr lang="zh-CN" altLang="en-US" sz="24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6023" name="对象 86022"/>
          <p:cNvGraphicFramePr>
            <a:graphicFrameLocks noChangeAspect="1"/>
          </p:cNvGraphicFramePr>
          <p:nvPr/>
        </p:nvGraphicFramePr>
        <p:xfrm>
          <a:off x="7086600" y="2509838"/>
          <a:ext cx="1458913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" name="" r:id="rId3" imgW="673100" imgH="444500" progId="Equation.3">
                  <p:embed/>
                </p:oleObj>
              </mc:Choice>
              <mc:Fallback>
                <p:oleObj name="" r:id="rId3" imgW="673100" imgH="444500" progId="Equation.3">
                  <p:embed/>
                  <p:pic>
                    <p:nvPicPr>
                      <p:cNvPr id="0" name="图片 34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86600" y="2509838"/>
                        <a:ext cx="1458913" cy="995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4" name="文本框 86023"/>
          <p:cNvSpPr txBox="1"/>
          <p:nvPr/>
        </p:nvSpPr>
        <p:spPr>
          <a:xfrm>
            <a:off x="7086600" y="3505200"/>
            <a:ext cx="1600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理论应力集中因数</a:t>
            </a:r>
            <a:endParaRPr lang="zh-CN" altLang="en-US" sz="24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6025" name="文本框 86024"/>
          <p:cNvSpPr txBox="1"/>
          <p:nvPr/>
        </p:nvSpPr>
        <p:spPr>
          <a:xfrm>
            <a:off x="457200" y="4648200"/>
            <a:ext cx="37433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、形状尺寸的影响：    </a:t>
            </a:r>
            <a:endParaRPr lang="zh-CN" altLang="en-US" sz="24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6026" name="文本框 86025"/>
          <p:cNvSpPr txBox="1"/>
          <p:nvPr/>
        </p:nvSpPr>
        <p:spPr>
          <a:xfrm>
            <a:off x="4476750" y="4648200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、材料的影响：</a:t>
            </a:r>
            <a:endParaRPr lang="zh-CN" altLang="en-US" sz="24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6027" name="文本框 86026"/>
          <p:cNvSpPr txBox="1"/>
          <p:nvPr/>
        </p:nvSpPr>
        <p:spPr>
          <a:xfrm>
            <a:off x="4400550" y="5105400"/>
            <a:ext cx="446405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应力集中对塑性材料的影响不大；</a:t>
            </a:r>
            <a:r>
              <a:rPr lang="zh-CN" altLang="en-US" sz="24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应力集中对脆性材料的影响严重，应特别注意。</a:t>
            </a:r>
            <a:endParaRPr lang="zh-CN" altLang="en-US" sz="24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6028" name="图片 86027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514600"/>
            <a:ext cx="146685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9" name="动作按钮: 第一张 86028">
            <a:hlinkClick r:id="rId6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6030" name="矩形 86029"/>
          <p:cNvSpPr/>
          <p:nvPr/>
        </p:nvSpPr>
        <p:spPr>
          <a:xfrm>
            <a:off x="476250" y="5124450"/>
            <a:ext cx="36576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尺寸变化越急剧、角越尖、孔越小，应力集中的程度越严重。</a:t>
            </a:r>
            <a:endParaRPr lang="zh-CN" altLang="en-US" sz="24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  <p:bldP spid="86024" grpId="0"/>
      <p:bldP spid="86025" grpId="0"/>
      <p:bldP spid="86026" grpId="0"/>
      <p:bldP spid="86027" grpId="0"/>
      <p:bldP spid="8603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文本框 87041"/>
          <p:cNvSpPr txBox="1"/>
          <p:nvPr/>
        </p:nvSpPr>
        <p:spPr>
          <a:xfrm>
            <a:off x="323850" y="1066800"/>
            <a:ext cx="33131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剪切的实用计算</a:t>
            </a:r>
            <a:endParaRPr lang="zh-CN" altLang="en-US" sz="2800" b="1">
              <a:solidFill>
                <a:srgbClr val="2602D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7043" name="标题 87042"/>
          <p:cNvSpPr>
            <a:spLocks noGrp="1"/>
          </p:cNvSpPr>
          <p:nvPr>
            <p:ph type="title"/>
          </p:nvPr>
        </p:nvSpPr>
        <p:spPr>
          <a:xfrm>
            <a:off x="1085850" y="136525"/>
            <a:ext cx="6870700" cy="844550"/>
          </a:xfrm>
        </p:spPr>
        <p:txBody>
          <a:bodyPr anchor="ctr"/>
          <a:p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2-13  </a:t>
            </a:r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剪切和挤压的实用计算</a:t>
            </a:r>
            <a:endParaRPr lang="zh-CN" altLang="en-US" sz="36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7044" name="文本框 87043"/>
          <p:cNvSpPr txBox="1"/>
          <p:nvPr/>
        </p:nvSpPr>
        <p:spPr>
          <a:xfrm>
            <a:off x="838200" y="3886200"/>
            <a:ext cx="21669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>
                <a:solidFill>
                  <a:srgbClr val="04040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铆钉连接</a:t>
            </a:r>
            <a:endParaRPr lang="zh-CN" altLang="en-US" sz="2800" b="1">
              <a:solidFill>
                <a:srgbClr val="04040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7045" name="图片 870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4467225"/>
            <a:ext cx="4419600" cy="140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6" name="sher0040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rcRect l="8856" t="11809" r="8856" b="17712"/>
          <a:stretch>
            <a:fillRect/>
          </a:stretch>
        </p:blipFill>
        <p:spPr>
          <a:xfrm>
            <a:off x="685800" y="2362200"/>
            <a:ext cx="4343400" cy="135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47" name="文本框 87046"/>
          <p:cNvSpPr txBox="1"/>
          <p:nvPr/>
        </p:nvSpPr>
        <p:spPr>
          <a:xfrm>
            <a:off x="762000" y="1676400"/>
            <a:ext cx="2209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latin typeface="Comic Sans MS" panose="030F0702030302020204" pitchFamily="66" charset="0"/>
                <a:ea typeface="黑体" panose="02010609060101010101" pitchFamily="49" charset="-122"/>
              </a:rPr>
              <a:t>剪床剪钢板</a:t>
            </a:r>
            <a:endParaRPr lang="zh-CN" altLang="en-US" sz="2800" b="1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pSp>
        <p:nvGrpSpPr>
          <p:cNvPr id="87048" name="组合 87047"/>
          <p:cNvGrpSpPr/>
          <p:nvPr/>
        </p:nvGrpSpPr>
        <p:grpSpPr>
          <a:xfrm>
            <a:off x="5114925" y="4572000"/>
            <a:ext cx="3876675" cy="1220788"/>
            <a:chOff x="0" y="0"/>
            <a:chExt cx="2284" cy="633"/>
          </a:xfrm>
        </p:grpSpPr>
        <p:pic>
          <p:nvPicPr>
            <p:cNvPr id="87049" name="图片 87048" descr="铆钉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" y="0"/>
              <a:ext cx="1975" cy="6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7050" name="文本框 87049"/>
            <p:cNvSpPr txBox="1"/>
            <p:nvPr/>
          </p:nvSpPr>
          <p:spPr>
            <a:xfrm>
              <a:off x="0" y="297"/>
              <a:ext cx="240" cy="1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en-US" altLang="zh-CN" b="1" i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altLang="zh-CN" b="1" i="1">
                <a:solidFill>
                  <a:srgbClr val="04040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7051" name="矩形 87050"/>
            <p:cNvSpPr/>
            <p:nvPr/>
          </p:nvSpPr>
          <p:spPr>
            <a:xfrm>
              <a:off x="2108" y="86"/>
              <a:ext cx="176" cy="1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ClrTx/>
              </a:pPr>
              <a:r>
                <a:rPr lang="en-US" altLang="zh-CN" b="1" i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altLang="zh-CN" b="1" i="1">
                <a:solidFill>
                  <a:srgbClr val="04040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87052" name="组合 87051"/>
          <p:cNvGrpSpPr>
            <a:grpSpLocks noChangeAspect="1"/>
          </p:cNvGrpSpPr>
          <p:nvPr/>
        </p:nvGrpSpPr>
        <p:grpSpPr>
          <a:xfrm>
            <a:off x="5345113" y="2228850"/>
            <a:ext cx="3173412" cy="1533525"/>
            <a:chOff x="0" y="0"/>
            <a:chExt cx="2223" cy="1074"/>
          </a:xfrm>
        </p:grpSpPr>
        <p:sp>
          <p:nvSpPr>
            <p:cNvPr id="87053" name="文本框 87052"/>
            <p:cNvSpPr txBox="1">
              <a:spLocks noChangeAspect="1"/>
            </p:cNvSpPr>
            <p:nvPr/>
          </p:nvSpPr>
          <p:spPr>
            <a:xfrm>
              <a:off x="0" y="91"/>
              <a:ext cx="2223" cy="3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endParaRPr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7054" name="矩形 87053"/>
            <p:cNvSpPr>
              <a:spLocks noChangeAspect="1"/>
            </p:cNvSpPr>
            <p:nvPr/>
          </p:nvSpPr>
          <p:spPr>
            <a:xfrm>
              <a:off x="311" y="400"/>
              <a:ext cx="1620" cy="280"/>
            </a:xfrm>
            <a:prstGeom prst="rect">
              <a:avLst/>
            </a:prstGeom>
            <a:solidFill>
              <a:srgbClr val="D1D1FF"/>
            </a:solidFill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87055" name="组合 87054"/>
            <p:cNvGrpSpPr>
              <a:grpSpLocks noChangeAspect="1"/>
            </p:cNvGrpSpPr>
            <p:nvPr/>
          </p:nvGrpSpPr>
          <p:grpSpPr>
            <a:xfrm>
              <a:off x="1103" y="0"/>
              <a:ext cx="324" cy="400"/>
              <a:chOff x="0" y="0"/>
              <a:chExt cx="540" cy="666"/>
            </a:xfrm>
          </p:grpSpPr>
          <p:sp>
            <p:nvSpPr>
              <p:cNvPr id="87056" name="直接连接符 87055"/>
              <p:cNvSpPr>
                <a:spLocks noChangeAspect="1"/>
              </p:cNvSpPr>
              <p:nvPr/>
            </p:nvSpPr>
            <p:spPr>
              <a:xfrm>
                <a:off x="30" y="198"/>
                <a:ext cx="0" cy="46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57" name="直接连接符 87056"/>
              <p:cNvSpPr>
                <a:spLocks noChangeAspect="1"/>
              </p:cNvSpPr>
              <p:nvPr/>
            </p:nvSpPr>
            <p:spPr>
              <a:xfrm>
                <a:off x="495" y="0"/>
                <a:ext cx="0" cy="58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58" name="直接连接符 87057"/>
              <p:cNvSpPr>
                <a:spLocks noChangeAspect="1"/>
              </p:cNvSpPr>
              <p:nvPr/>
            </p:nvSpPr>
            <p:spPr>
              <a:xfrm rot="21120000">
                <a:off x="30" y="618"/>
                <a:ext cx="482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59" name="直接连接符 87058"/>
              <p:cNvSpPr>
                <a:spLocks noChangeAspect="1"/>
              </p:cNvSpPr>
              <p:nvPr/>
            </p:nvSpPr>
            <p:spPr>
              <a:xfrm rot="1800000">
                <a:off x="0" y="402"/>
                <a:ext cx="5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60" name="直接连接符 87059"/>
              <p:cNvSpPr>
                <a:spLocks noChangeAspect="1"/>
              </p:cNvSpPr>
              <p:nvPr/>
            </p:nvSpPr>
            <p:spPr>
              <a:xfrm rot="1800000">
                <a:off x="3" y="462"/>
                <a:ext cx="482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61" name="直接连接符 87060"/>
              <p:cNvSpPr>
                <a:spLocks noChangeAspect="1"/>
              </p:cNvSpPr>
              <p:nvPr/>
            </p:nvSpPr>
            <p:spPr>
              <a:xfrm rot="1800000">
                <a:off x="5" y="509"/>
                <a:ext cx="36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62" name="直接连接符 87061"/>
              <p:cNvSpPr>
                <a:spLocks noChangeAspect="1"/>
              </p:cNvSpPr>
              <p:nvPr/>
            </p:nvSpPr>
            <p:spPr>
              <a:xfrm rot="1800000">
                <a:off x="26" y="557"/>
                <a:ext cx="22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63" name="直接连接符 87062"/>
              <p:cNvSpPr>
                <a:spLocks noChangeAspect="1"/>
              </p:cNvSpPr>
              <p:nvPr/>
            </p:nvSpPr>
            <p:spPr>
              <a:xfrm rot="1800000">
                <a:off x="15" y="334"/>
                <a:ext cx="5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64" name="直接连接符 87063"/>
              <p:cNvSpPr>
                <a:spLocks noChangeAspect="1"/>
              </p:cNvSpPr>
              <p:nvPr/>
            </p:nvSpPr>
            <p:spPr>
              <a:xfrm rot="1800000">
                <a:off x="63" y="278"/>
                <a:ext cx="465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65" name="直接连接符 87064"/>
              <p:cNvSpPr>
                <a:spLocks noChangeAspect="1"/>
              </p:cNvSpPr>
              <p:nvPr/>
            </p:nvSpPr>
            <p:spPr>
              <a:xfrm rot="1800000">
                <a:off x="128" y="231"/>
                <a:ext cx="39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66" name="未知"/>
              <p:cNvSpPr>
                <a:spLocks noChangeAspect="1"/>
              </p:cNvSpPr>
              <p:nvPr/>
            </p:nvSpPr>
            <p:spPr>
              <a:xfrm>
                <a:off x="30" y="9"/>
                <a:ext cx="465" cy="201"/>
              </a:xfrm>
              <a:custGeom>
                <a:avLst/>
                <a:gdLst/>
                <a:ahLst/>
                <a:cxnLst/>
                <a:pathLst>
                  <a:path w="120" h="120">
                    <a:moveTo>
                      <a:pt x="0" y="120"/>
                    </a:moveTo>
                    <a:cubicBezTo>
                      <a:pt x="5" y="105"/>
                      <a:pt x="4" y="86"/>
                      <a:pt x="15" y="75"/>
                    </a:cubicBezTo>
                    <a:cubicBezTo>
                      <a:pt x="45" y="45"/>
                      <a:pt x="90" y="30"/>
                      <a:pt x="12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7067" name="直接连接符 87066"/>
              <p:cNvSpPr>
                <a:spLocks noChangeAspect="1"/>
              </p:cNvSpPr>
              <p:nvPr/>
            </p:nvSpPr>
            <p:spPr>
              <a:xfrm rot="1800000">
                <a:off x="183" y="180"/>
                <a:ext cx="3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68" name="直接连接符 87067"/>
              <p:cNvSpPr>
                <a:spLocks noChangeAspect="1"/>
              </p:cNvSpPr>
              <p:nvPr/>
            </p:nvSpPr>
            <p:spPr>
              <a:xfrm rot="1800000">
                <a:off x="277" y="136"/>
                <a:ext cx="22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69" name="直接连接符 87068"/>
              <p:cNvSpPr>
                <a:spLocks noChangeAspect="1"/>
              </p:cNvSpPr>
              <p:nvPr/>
            </p:nvSpPr>
            <p:spPr>
              <a:xfrm rot="1800000">
                <a:off x="344" y="84"/>
                <a:ext cx="17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70" name="直接连接符 87069"/>
              <p:cNvSpPr>
                <a:spLocks noChangeAspect="1"/>
              </p:cNvSpPr>
              <p:nvPr/>
            </p:nvSpPr>
            <p:spPr>
              <a:xfrm rot="1800000">
                <a:off x="30" y="603"/>
                <a:ext cx="11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87071" name="组合 87070"/>
            <p:cNvGrpSpPr>
              <a:grpSpLocks noChangeAspect="1"/>
            </p:cNvGrpSpPr>
            <p:nvPr/>
          </p:nvGrpSpPr>
          <p:grpSpPr>
            <a:xfrm rot="10800000">
              <a:off x="824" y="674"/>
              <a:ext cx="324" cy="400"/>
              <a:chOff x="0" y="0"/>
              <a:chExt cx="540" cy="666"/>
            </a:xfrm>
          </p:grpSpPr>
          <p:sp>
            <p:nvSpPr>
              <p:cNvPr id="87072" name="直接连接符 87071"/>
              <p:cNvSpPr>
                <a:spLocks noChangeAspect="1"/>
              </p:cNvSpPr>
              <p:nvPr/>
            </p:nvSpPr>
            <p:spPr>
              <a:xfrm>
                <a:off x="30" y="198"/>
                <a:ext cx="0" cy="46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73" name="直接连接符 87072"/>
              <p:cNvSpPr>
                <a:spLocks noChangeAspect="1"/>
              </p:cNvSpPr>
              <p:nvPr/>
            </p:nvSpPr>
            <p:spPr>
              <a:xfrm>
                <a:off x="495" y="0"/>
                <a:ext cx="0" cy="58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74" name="直接连接符 87073"/>
              <p:cNvSpPr>
                <a:spLocks noChangeAspect="1"/>
              </p:cNvSpPr>
              <p:nvPr/>
            </p:nvSpPr>
            <p:spPr>
              <a:xfrm rot="21120000">
                <a:off x="30" y="618"/>
                <a:ext cx="482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75" name="直接连接符 87074"/>
              <p:cNvSpPr>
                <a:spLocks noChangeAspect="1"/>
              </p:cNvSpPr>
              <p:nvPr/>
            </p:nvSpPr>
            <p:spPr>
              <a:xfrm rot="1800000">
                <a:off x="0" y="402"/>
                <a:ext cx="5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76" name="直接连接符 87075"/>
              <p:cNvSpPr>
                <a:spLocks noChangeAspect="1"/>
              </p:cNvSpPr>
              <p:nvPr/>
            </p:nvSpPr>
            <p:spPr>
              <a:xfrm rot="1800000">
                <a:off x="3" y="462"/>
                <a:ext cx="482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77" name="直接连接符 87076"/>
              <p:cNvSpPr>
                <a:spLocks noChangeAspect="1"/>
              </p:cNvSpPr>
              <p:nvPr/>
            </p:nvSpPr>
            <p:spPr>
              <a:xfrm rot="1800000">
                <a:off x="5" y="509"/>
                <a:ext cx="36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78" name="直接连接符 87077"/>
              <p:cNvSpPr>
                <a:spLocks noChangeAspect="1"/>
              </p:cNvSpPr>
              <p:nvPr/>
            </p:nvSpPr>
            <p:spPr>
              <a:xfrm rot="1800000">
                <a:off x="26" y="557"/>
                <a:ext cx="22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79" name="直接连接符 87078"/>
              <p:cNvSpPr>
                <a:spLocks noChangeAspect="1"/>
              </p:cNvSpPr>
              <p:nvPr/>
            </p:nvSpPr>
            <p:spPr>
              <a:xfrm rot="1800000">
                <a:off x="15" y="334"/>
                <a:ext cx="5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80" name="直接连接符 87079"/>
              <p:cNvSpPr>
                <a:spLocks noChangeAspect="1"/>
              </p:cNvSpPr>
              <p:nvPr/>
            </p:nvSpPr>
            <p:spPr>
              <a:xfrm rot="1800000">
                <a:off x="63" y="278"/>
                <a:ext cx="465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81" name="直接连接符 87080"/>
              <p:cNvSpPr>
                <a:spLocks noChangeAspect="1"/>
              </p:cNvSpPr>
              <p:nvPr/>
            </p:nvSpPr>
            <p:spPr>
              <a:xfrm rot="1800000">
                <a:off x="128" y="231"/>
                <a:ext cx="39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82" name="未知"/>
              <p:cNvSpPr>
                <a:spLocks noChangeAspect="1"/>
              </p:cNvSpPr>
              <p:nvPr/>
            </p:nvSpPr>
            <p:spPr>
              <a:xfrm>
                <a:off x="30" y="9"/>
                <a:ext cx="465" cy="201"/>
              </a:xfrm>
              <a:custGeom>
                <a:avLst/>
                <a:gdLst/>
                <a:ahLst/>
                <a:cxnLst/>
                <a:pathLst>
                  <a:path w="120" h="120">
                    <a:moveTo>
                      <a:pt x="0" y="120"/>
                    </a:moveTo>
                    <a:cubicBezTo>
                      <a:pt x="5" y="105"/>
                      <a:pt x="4" y="86"/>
                      <a:pt x="15" y="75"/>
                    </a:cubicBezTo>
                    <a:cubicBezTo>
                      <a:pt x="45" y="45"/>
                      <a:pt x="90" y="30"/>
                      <a:pt x="12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7083" name="直接连接符 87082"/>
              <p:cNvSpPr>
                <a:spLocks noChangeAspect="1"/>
              </p:cNvSpPr>
              <p:nvPr/>
            </p:nvSpPr>
            <p:spPr>
              <a:xfrm rot="1800000">
                <a:off x="183" y="180"/>
                <a:ext cx="3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84" name="直接连接符 87083"/>
              <p:cNvSpPr>
                <a:spLocks noChangeAspect="1"/>
              </p:cNvSpPr>
              <p:nvPr/>
            </p:nvSpPr>
            <p:spPr>
              <a:xfrm rot="1800000">
                <a:off x="277" y="136"/>
                <a:ext cx="22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85" name="直接连接符 87084"/>
              <p:cNvSpPr>
                <a:spLocks noChangeAspect="1"/>
              </p:cNvSpPr>
              <p:nvPr/>
            </p:nvSpPr>
            <p:spPr>
              <a:xfrm rot="1800000">
                <a:off x="344" y="84"/>
                <a:ext cx="17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086" name="直接连接符 87085"/>
              <p:cNvSpPr>
                <a:spLocks noChangeAspect="1"/>
              </p:cNvSpPr>
              <p:nvPr/>
            </p:nvSpPr>
            <p:spPr>
              <a:xfrm rot="1800000">
                <a:off x="30" y="603"/>
                <a:ext cx="11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87087" name="直接连接符 87086"/>
            <p:cNvSpPr>
              <a:spLocks noChangeAspect="1"/>
            </p:cNvSpPr>
            <p:nvPr/>
          </p:nvSpPr>
          <p:spPr>
            <a:xfrm>
              <a:off x="1121" y="212"/>
              <a:ext cx="0" cy="56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87088" name="直接连接符 87087"/>
            <p:cNvSpPr>
              <a:spLocks noChangeAspect="1"/>
            </p:cNvSpPr>
            <p:nvPr/>
          </p:nvSpPr>
          <p:spPr>
            <a:xfrm rot="2400000">
              <a:off x="272" y="557"/>
              <a:ext cx="339" cy="0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89" name="直接连接符 87088"/>
            <p:cNvSpPr>
              <a:spLocks noChangeAspect="1"/>
            </p:cNvSpPr>
            <p:nvPr/>
          </p:nvSpPr>
          <p:spPr>
            <a:xfrm rot="2400000">
              <a:off x="1646" y="513"/>
              <a:ext cx="333" cy="0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90" name="直接连接符 87089"/>
            <p:cNvSpPr>
              <a:spLocks noChangeAspect="1"/>
            </p:cNvSpPr>
            <p:nvPr/>
          </p:nvSpPr>
          <p:spPr>
            <a:xfrm rot="2400000">
              <a:off x="1433" y="531"/>
              <a:ext cx="425" cy="0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91" name="直接连接符 87090"/>
            <p:cNvSpPr>
              <a:spLocks noChangeAspect="1"/>
            </p:cNvSpPr>
            <p:nvPr/>
          </p:nvSpPr>
          <p:spPr>
            <a:xfrm rot="2400000">
              <a:off x="1247" y="534"/>
              <a:ext cx="425" cy="0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92" name="直接连接符 87091"/>
            <p:cNvSpPr>
              <a:spLocks noChangeAspect="1"/>
            </p:cNvSpPr>
            <p:nvPr/>
          </p:nvSpPr>
          <p:spPr>
            <a:xfrm rot="2400000">
              <a:off x="1060" y="543"/>
              <a:ext cx="424" cy="0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93" name="直接连接符 87092"/>
            <p:cNvSpPr>
              <a:spLocks noChangeAspect="1"/>
            </p:cNvSpPr>
            <p:nvPr/>
          </p:nvSpPr>
          <p:spPr>
            <a:xfrm rot="2400000">
              <a:off x="856" y="531"/>
              <a:ext cx="424" cy="0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94" name="直接连接符 87093"/>
            <p:cNvSpPr>
              <a:spLocks noChangeAspect="1"/>
            </p:cNvSpPr>
            <p:nvPr/>
          </p:nvSpPr>
          <p:spPr>
            <a:xfrm rot="2400000">
              <a:off x="651" y="543"/>
              <a:ext cx="425" cy="0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095" name="直接连接符 87094"/>
            <p:cNvSpPr>
              <a:spLocks noChangeAspect="1"/>
            </p:cNvSpPr>
            <p:nvPr/>
          </p:nvSpPr>
          <p:spPr>
            <a:xfrm rot="2400000">
              <a:off x="421" y="530"/>
              <a:ext cx="424" cy="0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7096" name="动作按钮: 后退或前一项 87095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7097" name="动作按钮: 前进或下一项 87096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7098" name="动作按钮: 第一张 87097">
            <a:hlinkClick r:id="rId6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870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7046"/>
                </p:tgtEl>
              </p:cMediaNode>
            </p:video>
          </p:childTnLst>
        </p:cTn>
      </p:par>
    </p:tnLst>
    <p:bldLst>
      <p:bldP spid="87042" grpId="0"/>
      <p:bldP spid="87044" grpId="0"/>
      <p:bldP spid="8704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文本框 88065"/>
          <p:cNvSpPr txBox="1"/>
          <p:nvPr/>
        </p:nvSpPr>
        <p:spPr>
          <a:xfrm>
            <a:off x="685800" y="1295400"/>
            <a:ext cx="23034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>
                <a:solidFill>
                  <a:srgbClr val="04040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销轴连接</a:t>
            </a:r>
            <a:endParaRPr lang="zh-CN" altLang="en-US" sz="2800" b="1">
              <a:solidFill>
                <a:srgbClr val="04040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8067" name="图片 88066"/>
          <p:cNvPicPr>
            <a:picLocks noChangeAspect="1"/>
          </p:cNvPicPr>
          <p:nvPr/>
        </p:nvPicPr>
        <p:blipFill>
          <a:blip r:embed="rId1"/>
          <a:srcRect t="9354"/>
          <a:stretch>
            <a:fillRect/>
          </a:stretch>
        </p:blipFill>
        <p:spPr>
          <a:xfrm>
            <a:off x="685800" y="2133600"/>
            <a:ext cx="4343400" cy="132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68" name="矩形 88067"/>
          <p:cNvSpPr/>
          <p:nvPr/>
        </p:nvSpPr>
        <p:spPr>
          <a:xfrm>
            <a:off x="1085850" y="136525"/>
            <a:ext cx="6870700" cy="8445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2-13 </a:t>
            </a:r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剪切和挤压的实用计算</a:t>
            </a:r>
            <a:endParaRPr lang="zh-CN" altLang="en-US" sz="36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8069" name="矩形 88068"/>
          <p:cNvSpPr/>
          <p:nvPr/>
        </p:nvSpPr>
        <p:spPr>
          <a:xfrm>
            <a:off x="609600" y="3962400"/>
            <a:ext cx="75882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剪切受力特点：</a:t>
            </a:r>
            <a:r>
              <a: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作用在构件两侧面上的外力合力大小相等、方向相反且作用线很近。</a:t>
            </a:r>
            <a:endParaRPr lang="zh-CN" altLang="en-US" sz="2800" b="1">
              <a:solidFill>
                <a:srgbClr val="2602D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8070" name="文本框 88069"/>
          <p:cNvSpPr txBox="1"/>
          <p:nvPr/>
        </p:nvSpPr>
        <p:spPr>
          <a:xfrm>
            <a:off x="609600" y="5181600"/>
            <a:ext cx="784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变形特点：</a:t>
            </a:r>
            <a:r>
              <a: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位于两力之间的截面发生相对错动。</a:t>
            </a:r>
            <a:endParaRPr lang="zh-CN" altLang="en-US" sz="2800" b="1">
              <a:solidFill>
                <a:srgbClr val="2602D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8071" name="组合 88070"/>
          <p:cNvGrpSpPr/>
          <p:nvPr/>
        </p:nvGrpSpPr>
        <p:grpSpPr>
          <a:xfrm>
            <a:off x="5181600" y="2133600"/>
            <a:ext cx="3390900" cy="1187450"/>
            <a:chOff x="0" y="0"/>
            <a:chExt cx="2136" cy="748"/>
          </a:xfrm>
        </p:grpSpPr>
        <p:grpSp>
          <p:nvGrpSpPr>
            <p:cNvPr id="88072" name="组合 88071"/>
            <p:cNvGrpSpPr>
              <a:grpSpLocks noChangeAspect="1"/>
            </p:cNvGrpSpPr>
            <p:nvPr/>
          </p:nvGrpSpPr>
          <p:grpSpPr>
            <a:xfrm>
              <a:off x="0" y="0"/>
              <a:ext cx="1961" cy="748"/>
              <a:chOff x="0" y="0"/>
              <a:chExt cx="6010" cy="2307"/>
            </a:xfrm>
          </p:grpSpPr>
          <p:grpSp>
            <p:nvGrpSpPr>
              <p:cNvPr id="88073" name="组合 88072"/>
              <p:cNvGrpSpPr>
                <a:grpSpLocks noChangeAspect="1"/>
              </p:cNvGrpSpPr>
              <p:nvPr/>
            </p:nvGrpSpPr>
            <p:grpSpPr>
              <a:xfrm>
                <a:off x="1275" y="421"/>
                <a:ext cx="3035" cy="391"/>
                <a:chOff x="0" y="0"/>
                <a:chExt cx="3034" cy="391"/>
              </a:xfrm>
            </p:grpSpPr>
            <p:sp>
              <p:nvSpPr>
                <p:cNvPr id="88074" name="矩形 88073"/>
                <p:cNvSpPr>
                  <a:spLocks noChangeAspect="1"/>
                </p:cNvSpPr>
                <p:nvPr/>
              </p:nvSpPr>
              <p:spPr>
                <a:xfrm>
                  <a:off x="66" y="0"/>
                  <a:ext cx="2917" cy="391"/>
                </a:xfrm>
                <a:prstGeom prst="rect">
                  <a:avLst/>
                </a:prstGeom>
                <a:solidFill>
                  <a:srgbClr val="D1D1FF"/>
                </a:solidFill>
                <a:ln w="254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8075" name="直接连接符 88074"/>
                <p:cNvSpPr>
                  <a:spLocks noChangeAspect="1"/>
                </p:cNvSpPr>
                <p:nvPr/>
              </p:nvSpPr>
              <p:spPr>
                <a:xfrm rot="2400000">
                  <a:off x="0" y="204"/>
                  <a:ext cx="567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76" name="直接连接符 88075"/>
                <p:cNvSpPr>
                  <a:spLocks noChangeAspect="1"/>
                </p:cNvSpPr>
                <p:nvPr/>
              </p:nvSpPr>
              <p:spPr>
                <a:xfrm rot="2400000">
                  <a:off x="2490" y="154"/>
                  <a:ext cx="544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77" name="直接连接符 88076"/>
                <p:cNvSpPr>
                  <a:spLocks noChangeAspect="1"/>
                </p:cNvSpPr>
                <p:nvPr/>
              </p:nvSpPr>
              <p:spPr>
                <a:xfrm rot="2400000">
                  <a:off x="2143" y="190"/>
                  <a:ext cx="652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78" name="直接连接符 88077"/>
                <p:cNvSpPr>
                  <a:spLocks noChangeAspect="1"/>
                </p:cNvSpPr>
                <p:nvPr/>
              </p:nvSpPr>
              <p:spPr>
                <a:xfrm rot="2400000">
                  <a:off x="1802" y="185"/>
                  <a:ext cx="624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79" name="直接连接符 88078"/>
                <p:cNvSpPr>
                  <a:spLocks noChangeAspect="1"/>
                </p:cNvSpPr>
                <p:nvPr/>
              </p:nvSpPr>
              <p:spPr>
                <a:xfrm rot="2400000">
                  <a:off x="1471" y="193"/>
                  <a:ext cx="652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80" name="直接连接符 88079"/>
                <p:cNvSpPr>
                  <a:spLocks noChangeAspect="1"/>
                </p:cNvSpPr>
                <p:nvPr/>
              </p:nvSpPr>
              <p:spPr>
                <a:xfrm rot="2400000">
                  <a:off x="1106" y="181"/>
                  <a:ext cx="624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81" name="直接连接符 88080"/>
                <p:cNvSpPr>
                  <a:spLocks noChangeAspect="1"/>
                </p:cNvSpPr>
                <p:nvPr/>
              </p:nvSpPr>
              <p:spPr>
                <a:xfrm rot="2400000">
                  <a:off x="720" y="192"/>
                  <a:ext cx="652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82" name="直接连接符 88081"/>
                <p:cNvSpPr>
                  <a:spLocks noChangeAspect="1"/>
                </p:cNvSpPr>
                <p:nvPr/>
              </p:nvSpPr>
              <p:spPr>
                <a:xfrm rot="2400000">
                  <a:off x="291" y="189"/>
                  <a:ext cx="652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88083" name="组合 88082"/>
              <p:cNvGrpSpPr>
                <a:grpSpLocks noChangeAspect="1"/>
              </p:cNvGrpSpPr>
              <p:nvPr/>
            </p:nvGrpSpPr>
            <p:grpSpPr>
              <a:xfrm>
                <a:off x="1275" y="1508"/>
                <a:ext cx="3035" cy="391"/>
                <a:chOff x="0" y="0"/>
                <a:chExt cx="3034" cy="391"/>
              </a:xfrm>
            </p:grpSpPr>
            <p:sp>
              <p:nvSpPr>
                <p:cNvPr id="88084" name="矩形 88083"/>
                <p:cNvSpPr>
                  <a:spLocks noChangeAspect="1"/>
                </p:cNvSpPr>
                <p:nvPr/>
              </p:nvSpPr>
              <p:spPr>
                <a:xfrm>
                  <a:off x="66" y="0"/>
                  <a:ext cx="2917" cy="391"/>
                </a:xfrm>
                <a:prstGeom prst="rect">
                  <a:avLst/>
                </a:prstGeom>
                <a:solidFill>
                  <a:srgbClr val="D1D1FF"/>
                </a:solidFill>
                <a:ln w="254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8085" name="直接连接符 88084"/>
                <p:cNvSpPr>
                  <a:spLocks noChangeAspect="1"/>
                </p:cNvSpPr>
                <p:nvPr/>
              </p:nvSpPr>
              <p:spPr>
                <a:xfrm rot="2400000">
                  <a:off x="0" y="204"/>
                  <a:ext cx="567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86" name="直接连接符 88085"/>
                <p:cNvSpPr>
                  <a:spLocks noChangeAspect="1"/>
                </p:cNvSpPr>
                <p:nvPr/>
              </p:nvSpPr>
              <p:spPr>
                <a:xfrm rot="2400000">
                  <a:off x="2490" y="154"/>
                  <a:ext cx="544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87" name="直接连接符 88086"/>
                <p:cNvSpPr>
                  <a:spLocks noChangeAspect="1"/>
                </p:cNvSpPr>
                <p:nvPr/>
              </p:nvSpPr>
              <p:spPr>
                <a:xfrm rot="2400000">
                  <a:off x="2143" y="190"/>
                  <a:ext cx="652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88" name="直接连接符 88087"/>
                <p:cNvSpPr>
                  <a:spLocks noChangeAspect="1"/>
                </p:cNvSpPr>
                <p:nvPr/>
              </p:nvSpPr>
              <p:spPr>
                <a:xfrm rot="2400000">
                  <a:off x="1802" y="185"/>
                  <a:ext cx="624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89" name="直接连接符 88088"/>
                <p:cNvSpPr>
                  <a:spLocks noChangeAspect="1"/>
                </p:cNvSpPr>
                <p:nvPr/>
              </p:nvSpPr>
              <p:spPr>
                <a:xfrm rot="2400000">
                  <a:off x="1471" y="193"/>
                  <a:ext cx="652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90" name="直接连接符 88089"/>
                <p:cNvSpPr>
                  <a:spLocks noChangeAspect="1"/>
                </p:cNvSpPr>
                <p:nvPr/>
              </p:nvSpPr>
              <p:spPr>
                <a:xfrm rot="2400000">
                  <a:off x="1106" y="181"/>
                  <a:ext cx="624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91" name="直接连接符 88090"/>
                <p:cNvSpPr>
                  <a:spLocks noChangeAspect="1"/>
                </p:cNvSpPr>
                <p:nvPr/>
              </p:nvSpPr>
              <p:spPr>
                <a:xfrm rot="2400000">
                  <a:off x="720" y="192"/>
                  <a:ext cx="652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92" name="直接连接符 88091"/>
                <p:cNvSpPr>
                  <a:spLocks noChangeAspect="1"/>
                </p:cNvSpPr>
                <p:nvPr/>
              </p:nvSpPr>
              <p:spPr>
                <a:xfrm rot="2400000">
                  <a:off x="291" y="189"/>
                  <a:ext cx="652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8093" name="直接连接符 88092"/>
              <p:cNvSpPr>
                <a:spLocks noChangeAspect="1"/>
              </p:cNvSpPr>
              <p:nvPr/>
            </p:nvSpPr>
            <p:spPr>
              <a:xfrm rot="2400000">
                <a:off x="4041" y="574"/>
                <a:ext cx="499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88094" name="组合 88093"/>
              <p:cNvGrpSpPr>
                <a:grpSpLocks noChangeAspect="1"/>
              </p:cNvGrpSpPr>
              <p:nvPr/>
            </p:nvGrpSpPr>
            <p:grpSpPr>
              <a:xfrm>
                <a:off x="780" y="739"/>
                <a:ext cx="2916" cy="855"/>
                <a:chOff x="0" y="0"/>
                <a:chExt cx="2915" cy="856"/>
              </a:xfrm>
            </p:grpSpPr>
            <p:sp>
              <p:nvSpPr>
                <p:cNvPr id="88095" name="矩形 88094"/>
                <p:cNvSpPr>
                  <a:spLocks noChangeAspect="1"/>
                </p:cNvSpPr>
                <p:nvPr/>
              </p:nvSpPr>
              <p:spPr>
                <a:xfrm>
                  <a:off x="0" y="115"/>
                  <a:ext cx="2915" cy="617"/>
                </a:xfrm>
                <a:prstGeom prst="rect">
                  <a:avLst/>
                </a:prstGeom>
                <a:solidFill>
                  <a:srgbClr val="D1D1FF"/>
                </a:solidFill>
                <a:ln w="254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8096" name="直接连接符 88095"/>
                <p:cNvSpPr>
                  <a:spLocks noChangeAspect="1"/>
                </p:cNvSpPr>
                <p:nvPr/>
              </p:nvSpPr>
              <p:spPr>
                <a:xfrm rot="7800000">
                  <a:off x="2233" y="422"/>
                  <a:ext cx="850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97" name="直接连接符 88096"/>
                <p:cNvSpPr>
                  <a:spLocks noChangeAspect="1"/>
                </p:cNvSpPr>
                <p:nvPr/>
              </p:nvSpPr>
              <p:spPr>
                <a:xfrm rot="7800000">
                  <a:off x="923" y="422"/>
                  <a:ext cx="850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98" name="直接连接符 88097"/>
                <p:cNvSpPr>
                  <a:spLocks noChangeAspect="1"/>
                </p:cNvSpPr>
                <p:nvPr/>
              </p:nvSpPr>
              <p:spPr>
                <a:xfrm rot="7800000">
                  <a:off x="1253" y="428"/>
                  <a:ext cx="850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099" name="直接连接符 88098"/>
                <p:cNvSpPr>
                  <a:spLocks noChangeAspect="1"/>
                </p:cNvSpPr>
                <p:nvPr/>
              </p:nvSpPr>
              <p:spPr>
                <a:xfrm rot="7800000">
                  <a:off x="1582" y="422"/>
                  <a:ext cx="850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100" name="直接连接符 88099"/>
                <p:cNvSpPr>
                  <a:spLocks noChangeAspect="1"/>
                </p:cNvSpPr>
                <p:nvPr/>
              </p:nvSpPr>
              <p:spPr>
                <a:xfrm rot="7800000">
                  <a:off x="562" y="422"/>
                  <a:ext cx="850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101" name="直接连接符 88100"/>
                <p:cNvSpPr>
                  <a:spLocks noChangeAspect="1"/>
                </p:cNvSpPr>
                <p:nvPr/>
              </p:nvSpPr>
              <p:spPr>
                <a:xfrm rot="7800000">
                  <a:off x="217" y="422"/>
                  <a:ext cx="850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102" name="直接连接符 88101"/>
                <p:cNvSpPr>
                  <a:spLocks noChangeAspect="1"/>
                </p:cNvSpPr>
                <p:nvPr/>
              </p:nvSpPr>
              <p:spPr>
                <a:xfrm rot="7800000">
                  <a:off x="-139" y="422"/>
                  <a:ext cx="850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103" name="直接连接符 88102"/>
                <p:cNvSpPr>
                  <a:spLocks noChangeAspect="1"/>
                </p:cNvSpPr>
                <p:nvPr/>
              </p:nvSpPr>
              <p:spPr>
                <a:xfrm rot="7800000">
                  <a:off x="1913" y="428"/>
                  <a:ext cx="850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104" name="直接连接符 88103"/>
                <p:cNvSpPr>
                  <a:spLocks noChangeAspect="1"/>
                </p:cNvSpPr>
                <p:nvPr/>
              </p:nvSpPr>
              <p:spPr>
                <a:xfrm rot="7800000">
                  <a:off x="2575" y="580"/>
                  <a:ext cx="454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105" name="直接连接符 88104"/>
                <p:cNvSpPr>
                  <a:spLocks noChangeAspect="1"/>
                </p:cNvSpPr>
                <p:nvPr/>
              </p:nvSpPr>
              <p:spPr>
                <a:xfrm rot="7800000">
                  <a:off x="-107" y="298"/>
                  <a:ext cx="454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88106" name="组合 88105"/>
              <p:cNvGrpSpPr>
                <a:grpSpLocks noChangeAspect="1"/>
              </p:cNvGrpSpPr>
              <p:nvPr/>
            </p:nvGrpSpPr>
            <p:grpSpPr>
              <a:xfrm>
                <a:off x="2572" y="0"/>
                <a:ext cx="714" cy="2307"/>
                <a:chOff x="0" y="0"/>
                <a:chExt cx="714" cy="2308"/>
              </a:xfrm>
            </p:grpSpPr>
            <p:sp>
              <p:nvSpPr>
                <p:cNvPr id="88107" name="矩形 88106"/>
                <p:cNvSpPr>
                  <a:spLocks noChangeAspect="1"/>
                </p:cNvSpPr>
                <p:nvPr/>
              </p:nvSpPr>
              <p:spPr>
                <a:xfrm>
                  <a:off x="106" y="378"/>
                  <a:ext cx="482" cy="1560"/>
                </a:xfrm>
                <a:prstGeom prst="rect">
                  <a:avLst/>
                </a:prstGeom>
                <a:solidFill>
                  <a:srgbClr val="CCCCFF"/>
                </a:solidFill>
                <a:ln w="254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8108" name="矩形 88107"/>
                <p:cNvSpPr>
                  <a:spLocks noChangeAspect="1"/>
                </p:cNvSpPr>
                <p:nvPr/>
              </p:nvSpPr>
              <p:spPr>
                <a:xfrm>
                  <a:off x="16" y="99"/>
                  <a:ext cx="680" cy="267"/>
                </a:xfrm>
                <a:prstGeom prst="rect">
                  <a:avLst/>
                </a:prstGeom>
                <a:solidFill>
                  <a:srgbClr val="CCCCFF"/>
                </a:solidFill>
                <a:ln w="254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8109" name="矩形 88108"/>
                <p:cNvSpPr>
                  <a:spLocks noChangeAspect="1"/>
                </p:cNvSpPr>
                <p:nvPr/>
              </p:nvSpPr>
              <p:spPr>
                <a:xfrm>
                  <a:off x="11" y="1935"/>
                  <a:ext cx="680" cy="267"/>
                </a:xfrm>
                <a:prstGeom prst="rect">
                  <a:avLst/>
                </a:prstGeom>
                <a:solidFill>
                  <a:srgbClr val="CCCCFF"/>
                </a:solidFill>
                <a:ln w="254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8110" name="直接连接符 88109"/>
                <p:cNvSpPr>
                  <a:spLocks noChangeAspect="1"/>
                </p:cNvSpPr>
                <p:nvPr/>
              </p:nvSpPr>
              <p:spPr>
                <a:xfrm>
                  <a:off x="601" y="0"/>
                  <a:ext cx="113" cy="91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111" name="直接连接符 88110"/>
                <p:cNvSpPr>
                  <a:spLocks noChangeAspect="1"/>
                </p:cNvSpPr>
                <p:nvPr/>
              </p:nvSpPr>
              <p:spPr>
                <a:xfrm>
                  <a:off x="1" y="2217"/>
                  <a:ext cx="113" cy="91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112" name="直接连接符 88111"/>
                <p:cNvSpPr>
                  <a:spLocks noChangeAspect="1"/>
                </p:cNvSpPr>
                <p:nvPr/>
              </p:nvSpPr>
              <p:spPr>
                <a:xfrm rot="5400000">
                  <a:off x="-11" y="12"/>
                  <a:ext cx="113" cy="91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113" name="直接连接符 88112"/>
                <p:cNvSpPr>
                  <a:spLocks noChangeAspect="1"/>
                </p:cNvSpPr>
                <p:nvPr/>
              </p:nvSpPr>
              <p:spPr>
                <a:xfrm rot="5400000">
                  <a:off x="598" y="2204"/>
                  <a:ext cx="102" cy="85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114" name="直接连接符 88113"/>
                <p:cNvSpPr>
                  <a:spLocks noChangeAspect="1"/>
                </p:cNvSpPr>
                <p:nvPr/>
              </p:nvSpPr>
              <p:spPr>
                <a:xfrm>
                  <a:off x="76" y="18"/>
                  <a:ext cx="540" cy="0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8115" name="直接连接符 88114"/>
                <p:cNvSpPr>
                  <a:spLocks noChangeAspect="1"/>
                </p:cNvSpPr>
                <p:nvPr/>
              </p:nvSpPr>
              <p:spPr>
                <a:xfrm>
                  <a:off x="76" y="2292"/>
                  <a:ext cx="540" cy="0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8116" name="矩形 88115"/>
              <p:cNvSpPr>
                <a:spLocks noChangeAspect="1"/>
              </p:cNvSpPr>
              <p:nvPr/>
            </p:nvSpPr>
            <p:spPr>
              <a:xfrm flipV="1">
                <a:off x="0" y="949"/>
                <a:ext cx="855" cy="8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rot="10800000" anchor="t"/>
              <a:p>
                <a:pPr algn="just">
                  <a:buClrTx/>
                </a:pPr>
                <a:endParaRPr sz="2800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88117" name="直接连接符 88116"/>
              <p:cNvSpPr>
                <a:spLocks noChangeAspect="1"/>
              </p:cNvSpPr>
              <p:nvPr/>
            </p:nvSpPr>
            <p:spPr>
              <a:xfrm flipH="1">
                <a:off x="90" y="1135"/>
                <a:ext cx="675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88118" name="直接连接符 88117"/>
              <p:cNvSpPr>
                <a:spLocks noChangeAspect="1"/>
              </p:cNvSpPr>
              <p:nvPr/>
            </p:nvSpPr>
            <p:spPr>
              <a:xfrm>
                <a:off x="777" y="1135"/>
                <a:ext cx="523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88119" name="任意多边形 88118"/>
              <p:cNvSpPr>
                <a:spLocks noChangeAspect="1"/>
              </p:cNvSpPr>
              <p:nvPr/>
            </p:nvSpPr>
            <p:spPr>
              <a:xfrm>
                <a:off x="4276" y="425"/>
                <a:ext cx="540" cy="1501"/>
              </a:xfrm>
              <a:custGeom>
                <a:avLst/>
                <a:gdLst>
                  <a:gd name="txL" fmla="*/ 0 w 21600"/>
                  <a:gd name="txT" fmla="*/ 0 h 43200"/>
                  <a:gd name="txR" fmla="*/ 21600 w 21600"/>
                  <a:gd name="txB" fmla="*/ 43200 h 43200"/>
                </a:gdLst>
                <a:ahLst/>
                <a:cxnLst>
                  <a:cxn ang="270">
                    <a:pos x="0" y="0"/>
                  </a:cxn>
                  <a:cxn ang="90">
                    <a:pos x="120" y="43199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43200" fill="none">
                    <a:moveTo>
                      <a:pt x="0" y="0"/>
                    </a:moveTo>
                    <a:arcTo wR="21600" hR="21600" stAng="-5400000" swAng="10780901"/>
                  </a:path>
                  <a:path w="21600" h="43200" stroke="0">
                    <a:moveTo>
                      <a:pt x="0" y="0"/>
                    </a:moveTo>
                    <a:arcTo wR="21600" hR="21600" stAng="-5400000" swAng="10780901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8120" name="未知"/>
              <p:cNvSpPr>
                <a:spLocks noChangeAspect="1"/>
              </p:cNvSpPr>
              <p:nvPr/>
            </p:nvSpPr>
            <p:spPr>
              <a:xfrm>
                <a:off x="4411" y="436"/>
                <a:ext cx="156" cy="1484"/>
              </a:xfrm>
              <a:custGeom>
                <a:avLst/>
                <a:gdLst/>
                <a:ahLst/>
                <a:cxnLst/>
                <a:pathLst>
                  <a:path w="156" h="1485">
                    <a:moveTo>
                      <a:pt x="45" y="0"/>
                    </a:moveTo>
                    <a:cubicBezTo>
                      <a:pt x="48" y="61"/>
                      <a:pt x="44" y="325"/>
                      <a:pt x="75" y="450"/>
                    </a:cubicBezTo>
                    <a:cubicBezTo>
                      <a:pt x="87" y="496"/>
                      <a:pt x="105" y="540"/>
                      <a:pt x="120" y="585"/>
                    </a:cubicBezTo>
                    <a:cubicBezTo>
                      <a:pt x="125" y="600"/>
                      <a:pt x="135" y="630"/>
                      <a:pt x="135" y="630"/>
                    </a:cubicBezTo>
                    <a:cubicBezTo>
                      <a:pt x="130" y="695"/>
                      <a:pt x="124" y="760"/>
                      <a:pt x="120" y="825"/>
                    </a:cubicBezTo>
                    <a:cubicBezTo>
                      <a:pt x="111" y="966"/>
                      <a:pt x="156" y="1081"/>
                      <a:pt x="45" y="1155"/>
                    </a:cubicBezTo>
                    <a:cubicBezTo>
                      <a:pt x="0" y="1290"/>
                      <a:pt x="30" y="1184"/>
                      <a:pt x="30" y="1485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8121" name="任意多边形 88120"/>
              <p:cNvSpPr>
                <a:spLocks noChangeAspect="1"/>
              </p:cNvSpPr>
              <p:nvPr/>
            </p:nvSpPr>
            <p:spPr>
              <a:xfrm>
                <a:off x="4216" y="808"/>
                <a:ext cx="193" cy="679"/>
              </a:xfrm>
              <a:custGeom>
                <a:avLst/>
                <a:gdLst>
                  <a:gd name="txL" fmla="*/ 0 w 21600"/>
                  <a:gd name="txT" fmla="*/ 0 h 43190"/>
                  <a:gd name="txR" fmla="*/ 21600 w 21600"/>
                  <a:gd name="txB" fmla="*/ 43190 h 43190"/>
                </a:gdLst>
                <a:ahLst/>
                <a:cxnLst>
                  <a:cxn ang="270">
                    <a:pos x="0" y="0"/>
                  </a:cxn>
                  <a:cxn ang="90">
                    <a:pos x="651" y="4319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43190" fill="none">
                    <a:moveTo>
                      <a:pt x="0" y="0"/>
                    </a:moveTo>
                    <a:arcTo wR="21600" hR="21600" stAng="-5400000" swAng="10696374"/>
                  </a:path>
                  <a:path w="21600" h="43190" stroke="0">
                    <a:moveTo>
                      <a:pt x="0" y="0"/>
                    </a:moveTo>
                    <a:arcTo wR="21600" hR="21600" stAng="-5400000" swAng="10696374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8122" name="直接连接符 88121"/>
              <p:cNvSpPr>
                <a:spLocks noChangeAspect="1"/>
              </p:cNvSpPr>
              <p:nvPr/>
            </p:nvSpPr>
            <p:spPr>
              <a:xfrm rot="2400000">
                <a:off x="4057" y="1634"/>
                <a:ext cx="442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8123" name="直接连接符 88122"/>
              <p:cNvSpPr>
                <a:spLocks noChangeAspect="1"/>
              </p:cNvSpPr>
              <p:nvPr/>
            </p:nvSpPr>
            <p:spPr>
              <a:xfrm rot="2400000">
                <a:off x="4302" y="1468"/>
                <a:ext cx="215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8124" name="直接连接符 88123"/>
              <p:cNvSpPr>
                <a:spLocks noChangeAspect="1"/>
              </p:cNvSpPr>
              <p:nvPr/>
            </p:nvSpPr>
            <p:spPr>
              <a:xfrm rot="2400000">
                <a:off x="4351" y="1263"/>
                <a:ext cx="215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8125" name="直接连接符 88124"/>
              <p:cNvSpPr>
                <a:spLocks noChangeAspect="1"/>
              </p:cNvSpPr>
              <p:nvPr/>
            </p:nvSpPr>
            <p:spPr>
              <a:xfrm rot="2400000">
                <a:off x="4366" y="1069"/>
                <a:ext cx="215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8126" name="直接连接符 88125"/>
              <p:cNvSpPr>
                <a:spLocks noChangeAspect="1"/>
              </p:cNvSpPr>
              <p:nvPr/>
            </p:nvSpPr>
            <p:spPr>
              <a:xfrm rot="2400000">
                <a:off x="4239" y="846"/>
                <a:ext cx="272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8127" name="未知"/>
              <p:cNvSpPr>
                <a:spLocks noChangeAspect="1"/>
              </p:cNvSpPr>
              <p:nvPr/>
            </p:nvSpPr>
            <p:spPr>
              <a:xfrm>
                <a:off x="4515" y="1515"/>
                <a:ext cx="1128" cy="338"/>
              </a:xfrm>
              <a:custGeom>
                <a:avLst/>
                <a:gdLst/>
                <a:ahLst/>
                <a:cxnLst/>
                <a:pathLst>
                  <a:path w="900" h="338">
                    <a:moveTo>
                      <a:pt x="0" y="338"/>
                    </a:moveTo>
                    <a:cubicBezTo>
                      <a:pt x="45" y="286"/>
                      <a:pt x="90" y="234"/>
                      <a:pt x="180" y="182"/>
                    </a:cubicBezTo>
                    <a:cubicBezTo>
                      <a:pt x="270" y="130"/>
                      <a:pt x="420" y="52"/>
                      <a:pt x="540" y="26"/>
                    </a:cubicBezTo>
                    <a:cubicBezTo>
                      <a:pt x="660" y="0"/>
                      <a:pt x="840" y="26"/>
                      <a:pt x="900" y="26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8128" name="未知"/>
              <p:cNvSpPr>
                <a:spLocks noChangeAspect="1"/>
              </p:cNvSpPr>
              <p:nvPr/>
            </p:nvSpPr>
            <p:spPr>
              <a:xfrm>
                <a:off x="4455" y="453"/>
                <a:ext cx="1290" cy="186"/>
              </a:xfrm>
              <a:custGeom>
                <a:avLst/>
                <a:gdLst/>
                <a:ahLst/>
                <a:cxnLst/>
                <a:pathLst>
                  <a:path w="1260" h="338">
                    <a:moveTo>
                      <a:pt x="0" y="0"/>
                    </a:moveTo>
                    <a:cubicBezTo>
                      <a:pt x="45" y="52"/>
                      <a:pt x="90" y="104"/>
                      <a:pt x="180" y="156"/>
                    </a:cubicBezTo>
                    <a:cubicBezTo>
                      <a:pt x="270" y="208"/>
                      <a:pt x="420" y="286"/>
                      <a:pt x="540" y="312"/>
                    </a:cubicBezTo>
                    <a:cubicBezTo>
                      <a:pt x="660" y="338"/>
                      <a:pt x="780" y="312"/>
                      <a:pt x="900" y="312"/>
                    </a:cubicBezTo>
                    <a:cubicBezTo>
                      <a:pt x="1020" y="312"/>
                      <a:pt x="1140" y="312"/>
                      <a:pt x="1260" y="312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8129" name="未知"/>
              <p:cNvSpPr>
                <a:spLocks noChangeAspect="1"/>
              </p:cNvSpPr>
              <p:nvPr/>
            </p:nvSpPr>
            <p:spPr>
              <a:xfrm>
                <a:off x="5595" y="651"/>
                <a:ext cx="181" cy="896"/>
              </a:xfrm>
              <a:custGeom>
                <a:avLst/>
                <a:gdLst/>
                <a:ahLst/>
                <a:cxnLst/>
                <a:pathLst>
                  <a:path w="240" h="780">
                    <a:moveTo>
                      <a:pt x="210" y="0"/>
                    </a:moveTo>
                    <a:cubicBezTo>
                      <a:pt x="135" y="52"/>
                      <a:pt x="60" y="104"/>
                      <a:pt x="30" y="156"/>
                    </a:cubicBezTo>
                    <a:cubicBezTo>
                      <a:pt x="0" y="208"/>
                      <a:pt x="0" y="260"/>
                      <a:pt x="30" y="312"/>
                    </a:cubicBezTo>
                    <a:cubicBezTo>
                      <a:pt x="60" y="364"/>
                      <a:pt x="180" y="416"/>
                      <a:pt x="210" y="468"/>
                    </a:cubicBezTo>
                    <a:cubicBezTo>
                      <a:pt x="240" y="520"/>
                      <a:pt x="240" y="572"/>
                      <a:pt x="210" y="624"/>
                    </a:cubicBezTo>
                    <a:cubicBezTo>
                      <a:pt x="180" y="676"/>
                      <a:pt x="105" y="728"/>
                      <a:pt x="30" y="78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8130" name="椭圆 88129"/>
              <p:cNvSpPr>
                <a:spLocks noChangeAspect="1"/>
              </p:cNvSpPr>
              <p:nvPr/>
            </p:nvSpPr>
            <p:spPr>
              <a:xfrm>
                <a:off x="5610" y="630"/>
                <a:ext cx="180" cy="468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88131" name="直接连接符 88130"/>
            <p:cNvSpPr>
              <a:spLocks noChangeAspect="1"/>
            </p:cNvSpPr>
            <p:nvPr/>
          </p:nvSpPr>
          <p:spPr>
            <a:xfrm>
              <a:off x="1855" y="369"/>
              <a:ext cx="281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graphicFrame>
          <p:nvGraphicFramePr>
            <p:cNvPr id="88132" name="对象 88131"/>
            <p:cNvGraphicFramePr>
              <a:graphicFrameLocks noChangeAspect="1"/>
            </p:cNvGraphicFramePr>
            <p:nvPr/>
          </p:nvGraphicFramePr>
          <p:xfrm>
            <a:off x="1938" y="385"/>
            <a:ext cx="160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" name="" r:id="rId2" imgW="165735" imgH="165735" progId="Equation.3">
                    <p:embed/>
                  </p:oleObj>
                </mc:Choice>
                <mc:Fallback>
                  <p:oleObj name="" r:id="rId2" imgW="165735" imgH="165735" progId="Equation.3">
                    <p:embed/>
                    <p:pic>
                      <p:nvPicPr>
                        <p:cNvPr id="0" name="图片 348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938" y="385"/>
                          <a:ext cx="160" cy="160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133" name="对象 88132"/>
            <p:cNvGraphicFramePr>
              <a:graphicFrameLocks noChangeAspect="1"/>
            </p:cNvGraphicFramePr>
            <p:nvPr/>
          </p:nvGraphicFramePr>
          <p:xfrm>
            <a:off x="5" y="390"/>
            <a:ext cx="161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" name="" r:id="rId4" imgW="165735" imgH="165735" progId="Equation.3">
                    <p:embed/>
                  </p:oleObj>
                </mc:Choice>
                <mc:Fallback>
                  <p:oleObj name="" r:id="rId4" imgW="165735" imgH="165735" progId="Equation.3">
                    <p:embed/>
                    <p:pic>
                      <p:nvPicPr>
                        <p:cNvPr id="0" name="图片 348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" y="390"/>
                          <a:ext cx="161" cy="160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134" name="直接连接符 88133"/>
            <p:cNvSpPr/>
            <p:nvPr/>
          </p:nvSpPr>
          <p:spPr>
            <a:xfrm>
              <a:off x="1837" y="221"/>
              <a:ext cx="45" cy="4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8135" name="直接连接符 88134"/>
            <p:cNvSpPr/>
            <p:nvPr/>
          </p:nvSpPr>
          <p:spPr>
            <a:xfrm>
              <a:off x="1837" y="295"/>
              <a:ext cx="45" cy="4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8136" name="直接连接符 88135"/>
            <p:cNvSpPr/>
            <p:nvPr/>
          </p:nvSpPr>
          <p:spPr>
            <a:xfrm>
              <a:off x="1837" y="258"/>
              <a:ext cx="45" cy="4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8137" name="动作按钮: 后退或前一项 88136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8138" name="动作按钮: 前进或下一项 88137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8139" name="动作按钮: 第一张 88138">
            <a:hlinkClick r:id="rId5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9" grpId="0"/>
      <p:bldP spid="880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动作按钮: 后退或前一项 15361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63" name="动作按钮: 前进或下一项 15362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64" name="矩形 15363">
            <a:hlinkClick r:id="rId1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ffectLst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ffectLst/>
              <a:ea typeface="黑体" panose="02010609060101010101" pitchFamily="49" charset="-122"/>
            </a:endParaRPr>
          </a:p>
        </p:txBody>
      </p:sp>
      <p:sp>
        <p:nvSpPr>
          <p:cNvPr id="15365" name="文本框 15364"/>
          <p:cNvSpPr txBox="1"/>
          <p:nvPr/>
        </p:nvSpPr>
        <p:spPr>
          <a:xfrm>
            <a:off x="107950" y="123825"/>
            <a:ext cx="48244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§1.1 </a:t>
            </a:r>
            <a:r>
              <a:rPr 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材料力学的任务</a:t>
            </a:r>
            <a:endParaRPr lang="zh-CN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366" name="文本框 15365"/>
          <p:cNvSpPr txBox="1"/>
          <p:nvPr/>
        </p:nvSpPr>
        <p:spPr>
          <a:xfrm>
            <a:off x="611188" y="1401763"/>
            <a:ext cx="3816350" cy="2314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buClrTx/>
            </a:pP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1、构件：</a:t>
            </a:r>
            <a:r>
              <a:rPr lang="zh-CN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工程结构或机械的每一组成部分。        （例如：行车结构中的横梁、吊索等）</a:t>
            </a:r>
            <a:endParaRPr lang="zh-CN" sz="2800" b="1" dirty="0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7" name="文本框 15366"/>
          <p:cNvSpPr txBox="1"/>
          <p:nvPr/>
        </p:nvSpPr>
        <p:spPr>
          <a:xfrm>
            <a:off x="684213" y="3789363"/>
            <a:ext cx="7473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理论力学</a:t>
            </a: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r>
              <a:rPr lang="zh-CN" sz="2800" b="1" u="sng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刚体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，研究</a:t>
            </a:r>
            <a:r>
              <a:rPr lang="zh-CN" sz="2800" b="1" u="sng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sz="2800" b="1" u="sng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运动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的关系。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8" name="文本框 15367"/>
          <p:cNvSpPr txBox="1"/>
          <p:nvPr/>
        </p:nvSpPr>
        <p:spPr>
          <a:xfrm>
            <a:off x="684213" y="4365625"/>
            <a:ext cx="78295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材料力学</a:t>
            </a:r>
            <a:r>
              <a:rPr lang="zh-CN" sz="28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r>
              <a:rPr lang="zh-CN" sz="2800" b="1" u="sng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变形体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，研究</a:t>
            </a:r>
            <a:r>
              <a:rPr lang="zh-CN" sz="2800" b="1" u="sng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sz="2800" b="1" u="sng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变形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的关系。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369" name="图片 15368" descr="lect-1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38" y="1052513"/>
            <a:ext cx="4032250" cy="251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0" name="文本框 15369"/>
          <p:cNvSpPr txBox="1"/>
          <p:nvPr/>
        </p:nvSpPr>
        <p:spPr>
          <a:xfrm>
            <a:off x="395288" y="836613"/>
            <a:ext cx="28273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sz="2800" b="1" dirty="0">
                <a:solidFill>
                  <a:srgbClr val="0066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二、基本概念</a:t>
            </a:r>
            <a:endParaRPr lang="en-US" sz="2800" b="1" dirty="0">
              <a:solidFill>
                <a:srgbClr val="0066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5371" name="矩形 15370"/>
          <p:cNvSpPr/>
          <p:nvPr/>
        </p:nvSpPr>
        <p:spPr>
          <a:xfrm>
            <a:off x="611188" y="4962525"/>
            <a:ext cx="7918450" cy="1203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buClrTx/>
            </a:pP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2、变形：</a:t>
            </a:r>
            <a:r>
              <a:rPr lang="zh-CN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在外力作用下，固体内各点相对位置的改变。(宏观上看就是物体尺寸和形状的改变）</a:t>
            </a:r>
            <a:endParaRPr lang="zh-CN" sz="2800" b="1" dirty="0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70" grpId="0"/>
      <p:bldP spid="1537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9090" name="组合 89089"/>
          <p:cNvGrpSpPr/>
          <p:nvPr/>
        </p:nvGrpSpPr>
        <p:grpSpPr>
          <a:xfrm>
            <a:off x="2374900" y="1219200"/>
            <a:ext cx="3644900" cy="952500"/>
            <a:chOff x="0" y="0"/>
            <a:chExt cx="2296" cy="600"/>
          </a:xfrm>
        </p:grpSpPr>
        <p:pic>
          <p:nvPicPr>
            <p:cNvPr id="89091" name="图片 89090" descr="铆钉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0" y="0"/>
              <a:ext cx="1872" cy="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9092" name="文本框 89091"/>
            <p:cNvSpPr txBox="1"/>
            <p:nvPr/>
          </p:nvSpPr>
          <p:spPr>
            <a:xfrm>
              <a:off x="0" y="297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en-US" altLang="zh-CN" b="1" i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altLang="zh-CN" b="1" i="1">
                <a:solidFill>
                  <a:srgbClr val="04040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093" name="矩形 89092"/>
            <p:cNvSpPr/>
            <p:nvPr/>
          </p:nvSpPr>
          <p:spPr>
            <a:xfrm>
              <a:off x="2108" y="86"/>
              <a:ext cx="18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ClrTx/>
              </a:pPr>
              <a:r>
                <a:rPr lang="en-US" altLang="zh-CN" b="1" i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altLang="zh-CN" b="1" i="1">
                <a:solidFill>
                  <a:srgbClr val="04040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9094" name="矩形 89093"/>
          <p:cNvSpPr/>
          <p:nvPr/>
        </p:nvSpPr>
        <p:spPr>
          <a:xfrm>
            <a:off x="1085850" y="136525"/>
            <a:ext cx="6870700" cy="8445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2-13 </a:t>
            </a:r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剪切和挤压的实用计算</a:t>
            </a:r>
            <a:endParaRPr lang="zh-CN" altLang="en-US" sz="36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9095" name="组合 89094"/>
          <p:cNvGrpSpPr>
            <a:grpSpLocks noChangeAspect="1"/>
          </p:cNvGrpSpPr>
          <p:nvPr/>
        </p:nvGrpSpPr>
        <p:grpSpPr>
          <a:xfrm>
            <a:off x="2878138" y="2286000"/>
            <a:ext cx="2760662" cy="1042988"/>
            <a:chOff x="0" y="0"/>
            <a:chExt cx="1739" cy="657"/>
          </a:xfrm>
        </p:grpSpPr>
        <p:pic>
          <p:nvPicPr>
            <p:cNvPr id="89096" name="图片 89095" descr="铆钉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" y="0"/>
              <a:ext cx="1632" cy="657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89097" name="对象 89096"/>
            <p:cNvGraphicFramePr>
              <a:graphicFrameLocks noChangeAspect="1"/>
            </p:cNvGraphicFramePr>
            <p:nvPr/>
          </p:nvGraphicFramePr>
          <p:xfrm>
            <a:off x="0" y="137"/>
            <a:ext cx="197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" name="" r:id="rId3" imgW="165735" imgH="165735" progId="Equation.3">
                    <p:embed/>
                  </p:oleObj>
                </mc:Choice>
                <mc:Fallback>
                  <p:oleObj name="" r:id="rId3" imgW="165735" imgH="165735" progId="Equation.3">
                    <p:embed/>
                    <p:pic>
                      <p:nvPicPr>
                        <p:cNvPr id="0" name="图片 348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137"/>
                          <a:ext cx="197" cy="198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098" name="对象 89097"/>
            <p:cNvGraphicFramePr>
              <a:graphicFrameLocks noChangeAspect="1"/>
            </p:cNvGraphicFramePr>
            <p:nvPr/>
          </p:nvGraphicFramePr>
          <p:xfrm>
            <a:off x="1542" y="318"/>
            <a:ext cx="197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" name="" r:id="rId5" imgW="165735" imgH="165735" progId="Equation.3">
                    <p:embed/>
                  </p:oleObj>
                </mc:Choice>
                <mc:Fallback>
                  <p:oleObj name="" r:id="rId5" imgW="165735" imgH="165735" progId="Equation.3">
                    <p:embed/>
                    <p:pic>
                      <p:nvPicPr>
                        <p:cNvPr id="0" name="图片 348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42" y="318"/>
                          <a:ext cx="197" cy="198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099" name="对象 89098"/>
            <p:cNvGraphicFramePr>
              <a:graphicFrameLocks noChangeAspect="1"/>
            </p:cNvGraphicFramePr>
            <p:nvPr/>
          </p:nvGraphicFramePr>
          <p:xfrm>
            <a:off x="562" y="336"/>
            <a:ext cx="197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" name="" r:id="rId6" imgW="165735" imgH="139700" progId="Equation.3">
                    <p:embed/>
                  </p:oleObj>
                </mc:Choice>
                <mc:Fallback>
                  <p:oleObj name="" r:id="rId6" imgW="165735" imgH="139700" progId="Equation.3">
                    <p:embed/>
                    <p:pic>
                      <p:nvPicPr>
                        <p:cNvPr id="0" name="图片 349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62" y="336"/>
                          <a:ext cx="197" cy="168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00" name="对象 89099"/>
            <p:cNvGraphicFramePr>
              <a:graphicFrameLocks noChangeAspect="1"/>
            </p:cNvGraphicFramePr>
            <p:nvPr/>
          </p:nvGraphicFramePr>
          <p:xfrm>
            <a:off x="979" y="128"/>
            <a:ext cx="197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" name="" r:id="rId8" imgW="165735" imgH="139700" progId="Equation.3">
                    <p:embed/>
                  </p:oleObj>
                </mc:Choice>
                <mc:Fallback>
                  <p:oleObj name="" r:id="rId8" imgW="165735" imgH="139700" progId="Equation.3">
                    <p:embed/>
                    <p:pic>
                      <p:nvPicPr>
                        <p:cNvPr id="0" name="图片 349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79" y="128"/>
                          <a:ext cx="197" cy="168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101" name="组合 89100"/>
          <p:cNvGrpSpPr>
            <a:grpSpLocks noChangeAspect="1"/>
          </p:cNvGrpSpPr>
          <p:nvPr/>
        </p:nvGrpSpPr>
        <p:grpSpPr>
          <a:xfrm>
            <a:off x="2771775" y="3500438"/>
            <a:ext cx="2232025" cy="938212"/>
            <a:chOff x="0" y="0"/>
            <a:chExt cx="1406" cy="591"/>
          </a:xfrm>
        </p:grpSpPr>
        <p:pic>
          <p:nvPicPr>
            <p:cNvPr id="89102" name="图片 89101" descr="铆钉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" y="0"/>
              <a:ext cx="1248" cy="505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89103" name="对象 89102"/>
            <p:cNvGraphicFramePr>
              <a:graphicFrameLocks noChangeAspect="1"/>
            </p:cNvGraphicFramePr>
            <p:nvPr/>
          </p:nvGraphicFramePr>
          <p:xfrm>
            <a:off x="0" y="136"/>
            <a:ext cx="197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" name="" r:id="rId10" imgW="165735" imgH="165735" progId="Equation.3">
                    <p:embed/>
                  </p:oleObj>
                </mc:Choice>
                <mc:Fallback>
                  <p:oleObj name="" r:id="rId10" imgW="165735" imgH="165735" progId="Equation.3">
                    <p:embed/>
                    <p:pic>
                      <p:nvPicPr>
                        <p:cNvPr id="0" name="图片 349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136"/>
                          <a:ext cx="197" cy="198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04" name="对象 89103"/>
            <p:cNvGraphicFramePr>
              <a:graphicFrameLocks noChangeAspect="1"/>
            </p:cNvGraphicFramePr>
            <p:nvPr/>
          </p:nvGraphicFramePr>
          <p:xfrm>
            <a:off x="1179" y="317"/>
            <a:ext cx="227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4" name="" r:id="rId11" imgW="191135" imgH="229235" progId="Equation.3">
                    <p:embed/>
                  </p:oleObj>
                </mc:Choice>
                <mc:Fallback>
                  <p:oleObj name="" r:id="rId11" imgW="191135" imgH="229235" progId="Equation.3">
                    <p:embed/>
                    <p:pic>
                      <p:nvPicPr>
                        <p:cNvPr id="0" name="图片 349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79" y="317"/>
                          <a:ext cx="227" cy="274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05" name="对象 89104"/>
            <p:cNvGraphicFramePr>
              <a:graphicFrameLocks noChangeAspect="1"/>
            </p:cNvGraphicFramePr>
            <p:nvPr/>
          </p:nvGraphicFramePr>
          <p:xfrm>
            <a:off x="635" y="363"/>
            <a:ext cx="197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5" name="" r:id="rId13" imgW="165735" imgH="139700" progId="Equation.3">
                    <p:embed/>
                  </p:oleObj>
                </mc:Choice>
                <mc:Fallback>
                  <p:oleObj name="" r:id="rId13" imgW="165735" imgH="139700" progId="Equation.3">
                    <p:embed/>
                    <p:pic>
                      <p:nvPicPr>
                        <p:cNvPr id="0" name="图片 349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35" y="363"/>
                          <a:ext cx="197" cy="168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06" name="对象 89105"/>
            <p:cNvGraphicFramePr>
              <a:graphicFrameLocks noChangeAspect="1"/>
            </p:cNvGraphicFramePr>
            <p:nvPr/>
          </p:nvGraphicFramePr>
          <p:xfrm>
            <a:off x="1043" y="226"/>
            <a:ext cx="197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" name="" r:id="rId14" imgW="165735" imgH="139700" progId="Equation.3">
                    <p:embed/>
                  </p:oleObj>
                </mc:Choice>
                <mc:Fallback>
                  <p:oleObj name="" r:id="rId14" imgW="165735" imgH="139700" progId="Equation.3">
                    <p:embed/>
                    <p:pic>
                      <p:nvPicPr>
                        <p:cNvPr id="0" name="图片 349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43" y="226"/>
                          <a:ext cx="197" cy="168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107" name="组合 89106"/>
          <p:cNvGrpSpPr>
            <a:grpSpLocks noChangeAspect="1"/>
          </p:cNvGrpSpPr>
          <p:nvPr/>
        </p:nvGrpSpPr>
        <p:grpSpPr>
          <a:xfrm>
            <a:off x="3603625" y="4241800"/>
            <a:ext cx="2063750" cy="987425"/>
            <a:chOff x="0" y="0"/>
            <a:chExt cx="1300" cy="622"/>
          </a:xfrm>
        </p:grpSpPr>
        <p:pic>
          <p:nvPicPr>
            <p:cNvPr id="89108" name="图片 89107" descr="铆钉4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" y="84"/>
              <a:ext cx="1200" cy="538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89109" name="对象 89108"/>
            <p:cNvGraphicFramePr>
              <a:graphicFrameLocks noChangeAspect="1"/>
            </p:cNvGraphicFramePr>
            <p:nvPr/>
          </p:nvGraphicFramePr>
          <p:xfrm>
            <a:off x="0" y="0"/>
            <a:ext cx="227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" name="" r:id="rId16" imgW="191135" imgH="229235" progId="Equation.3">
                    <p:embed/>
                  </p:oleObj>
                </mc:Choice>
                <mc:Fallback>
                  <p:oleObj name="" r:id="rId16" imgW="191135" imgH="229235" progId="Equation.3">
                    <p:embed/>
                    <p:pic>
                      <p:nvPicPr>
                        <p:cNvPr id="0" name="图片 349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227" cy="274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10" name="对象 89109"/>
            <p:cNvGraphicFramePr>
              <a:graphicFrameLocks noChangeAspect="1"/>
            </p:cNvGraphicFramePr>
            <p:nvPr/>
          </p:nvGraphicFramePr>
          <p:xfrm>
            <a:off x="514" y="84"/>
            <a:ext cx="197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" name="" r:id="rId17" imgW="165735" imgH="139700" progId="Equation.3">
                    <p:embed/>
                  </p:oleObj>
                </mc:Choice>
                <mc:Fallback>
                  <p:oleObj name="" r:id="rId17" imgW="165735" imgH="139700" progId="Equation.3">
                    <p:embed/>
                    <p:pic>
                      <p:nvPicPr>
                        <p:cNvPr id="0" name="图片 349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14" y="84"/>
                          <a:ext cx="197" cy="168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11" name="对象 89110"/>
            <p:cNvGraphicFramePr>
              <a:graphicFrameLocks noChangeAspect="1"/>
            </p:cNvGraphicFramePr>
            <p:nvPr/>
          </p:nvGraphicFramePr>
          <p:xfrm>
            <a:off x="106" y="265"/>
            <a:ext cx="197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9" name="" r:id="rId18" imgW="165735" imgH="139700" progId="Equation.3">
                    <p:embed/>
                  </p:oleObj>
                </mc:Choice>
                <mc:Fallback>
                  <p:oleObj name="" r:id="rId18" imgW="165735" imgH="139700" progId="Equation.3">
                    <p:embed/>
                    <p:pic>
                      <p:nvPicPr>
                        <p:cNvPr id="0" name="图片 349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6" y="265"/>
                          <a:ext cx="197" cy="168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12" name="对象 89111"/>
            <p:cNvGraphicFramePr>
              <a:graphicFrameLocks noChangeAspect="1"/>
            </p:cNvGraphicFramePr>
            <p:nvPr/>
          </p:nvGraphicFramePr>
          <p:xfrm>
            <a:off x="1103" y="265"/>
            <a:ext cx="197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0" name="" r:id="rId19" imgW="165735" imgH="165735" progId="Equation.3">
                    <p:embed/>
                  </p:oleObj>
                </mc:Choice>
                <mc:Fallback>
                  <p:oleObj name="" r:id="rId19" imgW="165735" imgH="165735" progId="Equation.3">
                    <p:embed/>
                    <p:pic>
                      <p:nvPicPr>
                        <p:cNvPr id="0" name="图片 349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03" y="265"/>
                          <a:ext cx="197" cy="198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113" name="组合 89112"/>
          <p:cNvGrpSpPr/>
          <p:nvPr/>
        </p:nvGrpSpPr>
        <p:grpSpPr>
          <a:xfrm>
            <a:off x="539750" y="2276475"/>
            <a:ext cx="2003425" cy="1246188"/>
            <a:chOff x="0" y="0"/>
            <a:chExt cx="1262" cy="785"/>
          </a:xfrm>
        </p:grpSpPr>
        <p:sp>
          <p:nvSpPr>
            <p:cNvPr id="89114" name="直接连接符 89113"/>
            <p:cNvSpPr/>
            <p:nvPr/>
          </p:nvSpPr>
          <p:spPr>
            <a:xfrm>
              <a:off x="612" y="342"/>
              <a:ext cx="27" cy="18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9115" name="直接连接符 89114"/>
            <p:cNvSpPr/>
            <p:nvPr/>
          </p:nvSpPr>
          <p:spPr>
            <a:xfrm>
              <a:off x="609" y="541"/>
              <a:ext cx="27" cy="18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9116" name="直接连接符 89115"/>
            <p:cNvSpPr/>
            <p:nvPr/>
          </p:nvSpPr>
          <p:spPr>
            <a:xfrm>
              <a:off x="642" y="104"/>
              <a:ext cx="0" cy="2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89117" name="直接连接符 89116"/>
            <p:cNvSpPr/>
            <p:nvPr/>
          </p:nvSpPr>
          <p:spPr>
            <a:xfrm rot="10800000">
              <a:off x="600" y="535"/>
              <a:ext cx="0" cy="2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89118" name="矩形 89117"/>
            <p:cNvSpPr/>
            <p:nvPr/>
          </p:nvSpPr>
          <p:spPr>
            <a:xfrm>
              <a:off x="600" y="0"/>
              <a:ext cx="18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just">
                <a:buClrTx/>
              </a:pPr>
              <a:r>
                <a:rPr lang="en-US" altLang="zh-CN" b="1" i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89119" name="组合 89118"/>
            <p:cNvGrpSpPr>
              <a:grpSpLocks noChangeAspect="1"/>
            </p:cNvGrpSpPr>
            <p:nvPr/>
          </p:nvGrpSpPr>
          <p:grpSpPr>
            <a:xfrm>
              <a:off x="0" y="342"/>
              <a:ext cx="638" cy="201"/>
              <a:chOff x="0" y="0"/>
              <a:chExt cx="1595" cy="503"/>
            </a:xfrm>
          </p:grpSpPr>
          <p:sp>
            <p:nvSpPr>
              <p:cNvPr id="89120" name="矩形 89119"/>
              <p:cNvSpPr>
                <a:spLocks noChangeAspect="1"/>
              </p:cNvSpPr>
              <p:nvPr/>
            </p:nvSpPr>
            <p:spPr>
              <a:xfrm>
                <a:off x="50" y="0"/>
                <a:ext cx="1458" cy="503"/>
              </a:xfrm>
              <a:prstGeom prst="rect">
                <a:avLst/>
              </a:prstGeom>
              <a:solidFill>
                <a:srgbClr val="D1D1FF"/>
              </a:solidFill>
              <a:ln w="254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9121" name="直接连接符 89120"/>
              <p:cNvSpPr>
                <a:spLocks noChangeAspect="1"/>
              </p:cNvSpPr>
              <p:nvPr/>
            </p:nvSpPr>
            <p:spPr>
              <a:xfrm rot="2400000">
                <a:off x="0" y="348"/>
                <a:ext cx="420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22" name="直接连接符 89121"/>
              <p:cNvSpPr>
                <a:spLocks noChangeAspect="1"/>
              </p:cNvSpPr>
              <p:nvPr/>
            </p:nvSpPr>
            <p:spPr>
              <a:xfrm rot="2400000">
                <a:off x="47" y="255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23" name="直接连接符 89122"/>
              <p:cNvSpPr>
                <a:spLocks noChangeAspect="1"/>
              </p:cNvSpPr>
              <p:nvPr/>
            </p:nvSpPr>
            <p:spPr>
              <a:xfrm rot="2400000">
                <a:off x="335" y="249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24" name="直接连接符 89123"/>
              <p:cNvSpPr>
                <a:spLocks noChangeAspect="1"/>
              </p:cNvSpPr>
              <p:nvPr/>
            </p:nvSpPr>
            <p:spPr>
              <a:xfrm rot="2400000">
                <a:off x="620" y="251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25" name="直接连接符 89124"/>
              <p:cNvSpPr>
                <a:spLocks noChangeAspect="1"/>
              </p:cNvSpPr>
              <p:nvPr/>
            </p:nvSpPr>
            <p:spPr>
              <a:xfrm rot="2400000">
                <a:off x="875" y="219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26" name="直接连接符 89125"/>
              <p:cNvSpPr>
                <a:spLocks noChangeAspect="1"/>
              </p:cNvSpPr>
              <p:nvPr/>
            </p:nvSpPr>
            <p:spPr>
              <a:xfrm rot="2400000">
                <a:off x="1177" y="102"/>
                <a:ext cx="397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89127" name="组合 89126"/>
            <p:cNvGrpSpPr>
              <a:grpSpLocks noChangeAspect="1"/>
            </p:cNvGrpSpPr>
            <p:nvPr/>
          </p:nvGrpSpPr>
          <p:grpSpPr>
            <a:xfrm>
              <a:off x="624" y="360"/>
              <a:ext cx="638" cy="202"/>
              <a:chOff x="0" y="0"/>
              <a:chExt cx="1595" cy="503"/>
            </a:xfrm>
          </p:grpSpPr>
          <p:sp>
            <p:nvSpPr>
              <p:cNvPr id="89128" name="矩形 89127"/>
              <p:cNvSpPr>
                <a:spLocks noChangeAspect="1"/>
              </p:cNvSpPr>
              <p:nvPr/>
            </p:nvSpPr>
            <p:spPr>
              <a:xfrm>
                <a:off x="50" y="0"/>
                <a:ext cx="1458" cy="503"/>
              </a:xfrm>
              <a:prstGeom prst="rect">
                <a:avLst/>
              </a:prstGeom>
              <a:solidFill>
                <a:srgbClr val="D1D1FF"/>
              </a:solidFill>
              <a:ln w="254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9129" name="直接连接符 89128"/>
              <p:cNvSpPr>
                <a:spLocks noChangeAspect="1"/>
              </p:cNvSpPr>
              <p:nvPr/>
            </p:nvSpPr>
            <p:spPr>
              <a:xfrm rot="2400000">
                <a:off x="0" y="348"/>
                <a:ext cx="420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30" name="直接连接符 89129"/>
              <p:cNvSpPr>
                <a:spLocks noChangeAspect="1"/>
              </p:cNvSpPr>
              <p:nvPr/>
            </p:nvSpPr>
            <p:spPr>
              <a:xfrm rot="2400000">
                <a:off x="47" y="255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31" name="直接连接符 89130"/>
              <p:cNvSpPr>
                <a:spLocks noChangeAspect="1"/>
              </p:cNvSpPr>
              <p:nvPr/>
            </p:nvSpPr>
            <p:spPr>
              <a:xfrm rot="2400000">
                <a:off x="335" y="249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32" name="直接连接符 89131"/>
              <p:cNvSpPr>
                <a:spLocks noChangeAspect="1"/>
              </p:cNvSpPr>
              <p:nvPr/>
            </p:nvSpPr>
            <p:spPr>
              <a:xfrm rot="2400000">
                <a:off x="620" y="251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33" name="直接连接符 89132"/>
              <p:cNvSpPr>
                <a:spLocks noChangeAspect="1"/>
              </p:cNvSpPr>
              <p:nvPr/>
            </p:nvSpPr>
            <p:spPr>
              <a:xfrm rot="2400000">
                <a:off x="875" y="219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34" name="直接连接符 89133"/>
              <p:cNvSpPr>
                <a:spLocks noChangeAspect="1"/>
              </p:cNvSpPr>
              <p:nvPr/>
            </p:nvSpPr>
            <p:spPr>
              <a:xfrm rot="2400000">
                <a:off x="1177" y="102"/>
                <a:ext cx="397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89135" name="文本框 89134"/>
            <p:cNvSpPr txBox="1"/>
            <p:nvPr/>
          </p:nvSpPr>
          <p:spPr>
            <a:xfrm>
              <a:off x="468" y="145"/>
              <a:ext cx="257" cy="22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>
                <a:buClrTx/>
              </a:pPr>
              <a:r>
                <a:rPr lang="en-US" altLang="zh-CN">
                  <a:solidFill>
                    <a:srgbClr val="040404"/>
                  </a:solidFill>
                  <a:latin typeface="宋体" panose="02010600030101010101" pitchFamily="2" charset="-122"/>
                </a:rPr>
                <a:t>n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136" name="文本框 89135"/>
            <p:cNvSpPr txBox="1"/>
            <p:nvPr/>
          </p:nvSpPr>
          <p:spPr>
            <a:xfrm>
              <a:off x="577" y="488"/>
              <a:ext cx="257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>
                <a:buClrTx/>
              </a:pPr>
              <a:r>
                <a:rPr lang="en-US" altLang="zh-CN">
                  <a:solidFill>
                    <a:srgbClr val="040404"/>
                  </a:solidFill>
                  <a:latin typeface="宋体" panose="02010600030101010101" pitchFamily="2" charset="-122"/>
                </a:rPr>
                <a:t>n</a:t>
              </a:r>
              <a:r>
                <a:rPr lang="en-US" altLang="zh-CN" b="1" i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89137" name="组合 89136"/>
          <p:cNvGrpSpPr>
            <a:grpSpLocks noChangeAspect="1"/>
          </p:cNvGrpSpPr>
          <p:nvPr/>
        </p:nvGrpSpPr>
        <p:grpSpPr>
          <a:xfrm>
            <a:off x="533400" y="1219200"/>
            <a:ext cx="1927225" cy="1228725"/>
            <a:chOff x="0" y="0"/>
            <a:chExt cx="3035" cy="1936"/>
          </a:xfrm>
        </p:grpSpPr>
        <p:grpSp>
          <p:nvGrpSpPr>
            <p:cNvPr id="89138" name="组合 89137"/>
            <p:cNvGrpSpPr>
              <a:grpSpLocks noChangeAspect="1"/>
            </p:cNvGrpSpPr>
            <p:nvPr/>
          </p:nvGrpSpPr>
          <p:grpSpPr>
            <a:xfrm>
              <a:off x="0" y="716"/>
              <a:ext cx="1595" cy="503"/>
              <a:chOff x="0" y="0"/>
              <a:chExt cx="1595" cy="503"/>
            </a:xfrm>
          </p:grpSpPr>
          <p:sp>
            <p:nvSpPr>
              <p:cNvPr id="89139" name="矩形 89138"/>
              <p:cNvSpPr>
                <a:spLocks noChangeAspect="1"/>
              </p:cNvSpPr>
              <p:nvPr/>
            </p:nvSpPr>
            <p:spPr>
              <a:xfrm>
                <a:off x="50" y="0"/>
                <a:ext cx="1458" cy="503"/>
              </a:xfrm>
              <a:prstGeom prst="rect">
                <a:avLst/>
              </a:prstGeom>
              <a:solidFill>
                <a:srgbClr val="D1D1FF"/>
              </a:solidFill>
              <a:ln w="254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9140" name="直接连接符 89139"/>
              <p:cNvSpPr>
                <a:spLocks noChangeAspect="1"/>
              </p:cNvSpPr>
              <p:nvPr/>
            </p:nvSpPr>
            <p:spPr>
              <a:xfrm rot="2400000">
                <a:off x="0" y="348"/>
                <a:ext cx="420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41" name="直接连接符 89140"/>
              <p:cNvSpPr>
                <a:spLocks noChangeAspect="1"/>
              </p:cNvSpPr>
              <p:nvPr/>
            </p:nvSpPr>
            <p:spPr>
              <a:xfrm rot="2400000">
                <a:off x="47" y="255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42" name="直接连接符 89141"/>
              <p:cNvSpPr>
                <a:spLocks noChangeAspect="1"/>
              </p:cNvSpPr>
              <p:nvPr/>
            </p:nvSpPr>
            <p:spPr>
              <a:xfrm rot="2400000">
                <a:off x="335" y="249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43" name="直接连接符 89142"/>
              <p:cNvSpPr>
                <a:spLocks noChangeAspect="1"/>
              </p:cNvSpPr>
              <p:nvPr/>
            </p:nvSpPr>
            <p:spPr>
              <a:xfrm rot="2400000">
                <a:off x="620" y="251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44" name="直接连接符 89143"/>
              <p:cNvSpPr>
                <a:spLocks noChangeAspect="1"/>
              </p:cNvSpPr>
              <p:nvPr/>
            </p:nvSpPr>
            <p:spPr>
              <a:xfrm rot="2400000">
                <a:off x="875" y="219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45" name="直接连接符 89144"/>
              <p:cNvSpPr>
                <a:spLocks noChangeAspect="1"/>
              </p:cNvSpPr>
              <p:nvPr/>
            </p:nvSpPr>
            <p:spPr>
              <a:xfrm rot="2400000">
                <a:off x="1177" y="102"/>
                <a:ext cx="397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89146" name="组合 89145"/>
            <p:cNvGrpSpPr>
              <a:grpSpLocks noChangeAspect="1"/>
            </p:cNvGrpSpPr>
            <p:nvPr/>
          </p:nvGrpSpPr>
          <p:grpSpPr>
            <a:xfrm>
              <a:off x="1440" y="716"/>
              <a:ext cx="1595" cy="503"/>
              <a:chOff x="0" y="0"/>
              <a:chExt cx="1595" cy="503"/>
            </a:xfrm>
          </p:grpSpPr>
          <p:sp>
            <p:nvSpPr>
              <p:cNvPr id="89147" name="矩形 89146"/>
              <p:cNvSpPr>
                <a:spLocks noChangeAspect="1"/>
              </p:cNvSpPr>
              <p:nvPr/>
            </p:nvSpPr>
            <p:spPr>
              <a:xfrm>
                <a:off x="50" y="0"/>
                <a:ext cx="1458" cy="503"/>
              </a:xfrm>
              <a:prstGeom prst="rect">
                <a:avLst/>
              </a:prstGeom>
              <a:solidFill>
                <a:srgbClr val="D1D1FF"/>
              </a:solidFill>
              <a:ln w="254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9148" name="直接连接符 89147"/>
              <p:cNvSpPr>
                <a:spLocks noChangeAspect="1"/>
              </p:cNvSpPr>
              <p:nvPr/>
            </p:nvSpPr>
            <p:spPr>
              <a:xfrm rot="2400000">
                <a:off x="0" y="348"/>
                <a:ext cx="420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49" name="直接连接符 89148"/>
              <p:cNvSpPr>
                <a:spLocks noChangeAspect="1"/>
              </p:cNvSpPr>
              <p:nvPr/>
            </p:nvSpPr>
            <p:spPr>
              <a:xfrm rot="2400000">
                <a:off x="47" y="255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50" name="直接连接符 89149"/>
              <p:cNvSpPr>
                <a:spLocks noChangeAspect="1"/>
              </p:cNvSpPr>
              <p:nvPr/>
            </p:nvSpPr>
            <p:spPr>
              <a:xfrm rot="2400000">
                <a:off x="335" y="249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51" name="直接连接符 89150"/>
              <p:cNvSpPr>
                <a:spLocks noChangeAspect="1"/>
              </p:cNvSpPr>
              <p:nvPr/>
            </p:nvSpPr>
            <p:spPr>
              <a:xfrm rot="2400000">
                <a:off x="620" y="251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52" name="直接连接符 89151"/>
              <p:cNvSpPr>
                <a:spLocks noChangeAspect="1"/>
              </p:cNvSpPr>
              <p:nvPr/>
            </p:nvSpPr>
            <p:spPr>
              <a:xfrm rot="2400000">
                <a:off x="875" y="219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53" name="直接连接符 89152"/>
              <p:cNvSpPr>
                <a:spLocks noChangeAspect="1"/>
              </p:cNvSpPr>
              <p:nvPr/>
            </p:nvSpPr>
            <p:spPr>
              <a:xfrm rot="2400000">
                <a:off x="1177" y="102"/>
                <a:ext cx="397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89154" name="组合 89153"/>
            <p:cNvGrpSpPr>
              <a:grpSpLocks noChangeAspect="1"/>
            </p:cNvGrpSpPr>
            <p:nvPr/>
          </p:nvGrpSpPr>
          <p:grpSpPr>
            <a:xfrm>
              <a:off x="1455" y="0"/>
              <a:ext cx="583" cy="720"/>
              <a:chOff x="0" y="0"/>
              <a:chExt cx="540" cy="666"/>
            </a:xfrm>
          </p:grpSpPr>
          <p:sp>
            <p:nvSpPr>
              <p:cNvPr id="89155" name="直接连接符 89154"/>
              <p:cNvSpPr>
                <a:spLocks noChangeAspect="1"/>
              </p:cNvSpPr>
              <p:nvPr/>
            </p:nvSpPr>
            <p:spPr>
              <a:xfrm>
                <a:off x="30" y="198"/>
                <a:ext cx="0" cy="46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56" name="直接连接符 89155"/>
              <p:cNvSpPr>
                <a:spLocks noChangeAspect="1"/>
              </p:cNvSpPr>
              <p:nvPr/>
            </p:nvSpPr>
            <p:spPr>
              <a:xfrm>
                <a:off x="495" y="0"/>
                <a:ext cx="0" cy="58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57" name="直接连接符 89156"/>
              <p:cNvSpPr>
                <a:spLocks noChangeAspect="1"/>
              </p:cNvSpPr>
              <p:nvPr/>
            </p:nvSpPr>
            <p:spPr>
              <a:xfrm rot="21120000">
                <a:off x="30" y="618"/>
                <a:ext cx="482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58" name="直接连接符 89157"/>
              <p:cNvSpPr>
                <a:spLocks noChangeAspect="1"/>
              </p:cNvSpPr>
              <p:nvPr/>
            </p:nvSpPr>
            <p:spPr>
              <a:xfrm rot="1800000">
                <a:off x="0" y="402"/>
                <a:ext cx="5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59" name="直接连接符 89158"/>
              <p:cNvSpPr>
                <a:spLocks noChangeAspect="1"/>
              </p:cNvSpPr>
              <p:nvPr/>
            </p:nvSpPr>
            <p:spPr>
              <a:xfrm rot="1800000">
                <a:off x="3" y="462"/>
                <a:ext cx="482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60" name="直接连接符 89159"/>
              <p:cNvSpPr>
                <a:spLocks noChangeAspect="1"/>
              </p:cNvSpPr>
              <p:nvPr/>
            </p:nvSpPr>
            <p:spPr>
              <a:xfrm rot="1800000">
                <a:off x="5" y="509"/>
                <a:ext cx="36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61" name="直接连接符 89160"/>
              <p:cNvSpPr>
                <a:spLocks noChangeAspect="1"/>
              </p:cNvSpPr>
              <p:nvPr/>
            </p:nvSpPr>
            <p:spPr>
              <a:xfrm rot="1800000">
                <a:off x="26" y="557"/>
                <a:ext cx="22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62" name="直接连接符 89161"/>
              <p:cNvSpPr>
                <a:spLocks noChangeAspect="1"/>
              </p:cNvSpPr>
              <p:nvPr/>
            </p:nvSpPr>
            <p:spPr>
              <a:xfrm rot="1800000">
                <a:off x="15" y="334"/>
                <a:ext cx="5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63" name="直接连接符 89162"/>
              <p:cNvSpPr>
                <a:spLocks noChangeAspect="1"/>
              </p:cNvSpPr>
              <p:nvPr/>
            </p:nvSpPr>
            <p:spPr>
              <a:xfrm rot="1800000">
                <a:off x="63" y="278"/>
                <a:ext cx="465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64" name="直接连接符 89163"/>
              <p:cNvSpPr>
                <a:spLocks noChangeAspect="1"/>
              </p:cNvSpPr>
              <p:nvPr/>
            </p:nvSpPr>
            <p:spPr>
              <a:xfrm rot="1800000">
                <a:off x="128" y="231"/>
                <a:ext cx="39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65" name="未知"/>
              <p:cNvSpPr>
                <a:spLocks noChangeAspect="1"/>
              </p:cNvSpPr>
              <p:nvPr/>
            </p:nvSpPr>
            <p:spPr>
              <a:xfrm>
                <a:off x="30" y="9"/>
                <a:ext cx="465" cy="201"/>
              </a:xfrm>
              <a:custGeom>
                <a:avLst/>
                <a:gdLst/>
                <a:ahLst/>
                <a:cxnLst/>
                <a:pathLst>
                  <a:path w="120" h="120">
                    <a:moveTo>
                      <a:pt x="0" y="120"/>
                    </a:moveTo>
                    <a:cubicBezTo>
                      <a:pt x="5" y="105"/>
                      <a:pt x="4" y="86"/>
                      <a:pt x="15" y="75"/>
                    </a:cubicBezTo>
                    <a:cubicBezTo>
                      <a:pt x="45" y="45"/>
                      <a:pt x="90" y="30"/>
                      <a:pt x="12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9166" name="直接连接符 89165"/>
              <p:cNvSpPr>
                <a:spLocks noChangeAspect="1"/>
              </p:cNvSpPr>
              <p:nvPr/>
            </p:nvSpPr>
            <p:spPr>
              <a:xfrm rot="1800000">
                <a:off x="183" y="180"/>
                <a:ext cx="3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67" name="直接连接符 89166"/>
              <p:cNvSpPr>
                <a:spLocks noChangeAspect="1"/>
              </p:cNvSpPr>
              <p:nvPr/>
            </p:nvSpPr>
            <p:spPr>
              <a:xfrm rot="1800000">
                <a:off x="277" y="136"/>
                <a:ext cx="22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68" name="直接连接符 89167"/>
              <p:cNvSpPr>
                <a:spLocks noChangeAspect="1"/>
              </p:cNvSpPr>
              <p:nvPr/>
            </p:nvSpPr>
            <p:spPr>
              <a:xfrm rot="1800000">
                <a:off x="344" y="84"/>
                <a:ext cx="17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69" name="直接连接符 89168"/>
              <p:cNvSpPr>
                <a:spLocks noChangeAspect="1"/>
              </p:cNvSpPr>
              <p:nvPr/>
            </p:nvSpPr>
            <p:spPr>
              <a:xfrm rot="1800000">
                <a:off x="30" y="603"/>
                <a:ext cx="11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89170" name="组合 89169"/>
            <p:cNvGrpSpPr>
              <a:grpSpLocks noChangeAspect="1"/>
            </p:cNvGrpSpPr>
            <p:nvPr/>
          </p:nvGrpSpPr>
          <p:grpSpPr>
            <a:xfrm rot="10800000">
              <a:off x="945" y="1216"/>
              <a:ext cx="583" cy="720"/>
              <a:chOff x="0" y="0"/>
              <a:chExt cx="540" cy="666"/>
            </a:xfrm>
          </p:grpSpPr>
          <p:sp>
            <p:nvSpPr>
              <p:cNvPr id="89171" name="直接连接符 89170"/>
              <p:cNvSpPr>
                <a:spLocks noChangeAspect="1"/>
              </p:cNvSpPr>
              <p:nvPr/>
            </p:nvSpPr>
            <p:spPr>
              <a:xfrm>
                <a:off x="30" y="198"/>
                <a:ext cx="0" cy="46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72" name="直接连接符 89171"/>
              <p:cNvSpPr>
                <a:spLocks noChangeAspect="1"/>
              </p:cNvSpPr>
              <p:nvPr/>
            </p:nvSpPr>
            <p:spPr>
              <a:xfrm>
                <a:off x="495" y="0"/>
                <a:ext cx="0" cy="58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73" name="直接连接符 89172"/>
              <p:cNvSpPr>
                <a:spLocks noChangeAspect="1"/>
              </p:cNvSpPr>
              <p:nvPr/>
            </p:nvSpPr>
            <p:spPr>
              <a:xfrm rot="21120000">
                <a:off x="30" y="618"/>
                <a:ext cx="482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74" name="直接连接符 89173"/>
              <p:cNvSpPr>
                <a:spLocks noChangeAspect="1"/>
              </p:cNvSpPr>
              <p:nvPr/>
            </p:nvSpPr>
            <p:spPr>
              <a:xfrm rot="1800000">
                <a:off x="0" y="402"/>
                <a:ext cx="5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75" name="直接连接符 89174"/>
              <p:cNvSpPr>
                <a:spLocks noChangeAspect="1"/>
              </p:cNvSpPr>
              <p:nvPr/>
            </p:nvSpPr>
            <p:spPr>
              <a:xfrm rot="1800000">
                <a:off x="3" y="462"/>
                <a:ext cx="482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76" name="直接连接符 89175"/>
              <p:cNvSpPr>
                <a:spLocks noChangeAspect="1"/>
              </p:cNvSpPr>
              <p:nvPr/>
            </p:nvSpPr>
            <p:spPr>
              <a:xfrm rot="1800000">
                <a:off x="5" y="509"/>
                <a:ext cx="36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77" name="直接连接符 89176"/>
              <p:cNvSpPr>
                <a:spLocks noChangeAspect="1"/>
              </p:cNvSpPr>
              <p:nvPr/>
            </p:nvSpPr>
            <p:spPr>
              <a:xfrm rot="1800000">
                <a:off x="26" y="557"/>
                <a:ext cx="22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78" name="直接连接符 89177"/>
              <p:cNvSpPr>
                <a:spLocks noChangeAspect="1"/>
              </p:cNvSpPr>
              <p:nvPr/>
            </p:nvSpPr>
            <p:spPr>
              <a:xfrm rot="1800000">
                <a:off x="15" y="334"/>
                <a:ext cx="51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79" name="直接连接符 89178"/>
              <p:cNvSpPr>
                <a:spLocks noChangeAspect="1"/>
              </p:cNvSpPr>
              <p:nvPr/>
            </p:nvSpPr>
            <p:spPr>
              <a:xfrm rot="1800000">
                <a:off x="63" y="278"/>
                <a:ext cx="465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80" name="直接连接符 89179"/>
              <p:cNvSpPr>
                <a:spLocks noChangeAspect="1"/>
              </p:cNvSpPr>
              <p:nvPr/>
            </p:nvSpPr>
            <p:spPr>
              <a:xfrm rot="1800000">
                <a:off x="128" y="231"/>
                <a:ext cx="39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81" name="未知"/>
              <p:cNvSpPr>
                <a:spLocks noChangeAspect="1"/>
              </p:cNvSpPr>
              <p:nvPr/>
            </p:nvSpPr>
            <p:spPr>
              <a:xfrm>
                <a:off x="30" y="9"/>
                <a:ext cx="465" cy="201"/>
              </a:xfrm>
              <a:custGeom>
                <a:avLst/>
                <a:gdLst/>
                <a:ahLst/>
                <a:cxnLst/>
                <a:pathLst>
                  <a:path w="120" h="120">
                    <a:moveTo>
                      <a:pt x="0" y="120"/>
                    </a:moveTo>
                    <a:cubicBezTo>
                      <a:pt x="5" y="105"/>
                      <a:pt x="4" y="86"/>
                      <a:pt x="15" y="75"/>
                    </a:cubicBezTo>
                    <a:cubicBezTo>
                      <a:pt x="45" y="45"/>
                      <a:pt x="90" y="30"/>
                      <a:pt x="12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9182" name="直接连接符 89181"/>
              <p:cNvSpPr>
                <a:spLocks noChangeAspect="1"/>
              </p:cNvSpPr>
              <p:nvPr/>
            </p:nvSpPr>
            <p:spPr>
              <a:xfrm rot="1800000">
                <a:off x="183" y="180"/>
                <a:ext cx="3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83" name="直接连接符 89182"/>
              <p:cNvSpPr>
                <a:spLocks noChangeAspect="1"/>
              </p:cNvSpPr>
              <p:nvPr/>
            </p:nvSpPr>
            <p:spPr>
              <a:xfrm rot="1800000">
                <a:off x="277" y="136"/>
                <a:ext cx="22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84" name="直接连接符 89183"/>
              <p:cNvSpPr>
                <a:spLocks noChangeAspect="1"/>
              </p:cNvSpPr>
              <p:nvPr/>
            </p:nvSpPr>
            <p:spPr>
              <a:xfrm rot="1800000">
                <a:off x="344" y="84"/>
                <a:ext cx="17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85" name="直接连接符 89184"/>
              <p:cNvSpPr>
                <a:spLocks noChangeAspect="1"/>
              </p:cNvSpPr>
              <p:nvPr/>
            </p:nvSpPr>
            <p:spPr>
              <a:xfrm rot="1800000">
                <a:off x="30" y="603"/>
                <a:ext cx="11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89186" name="组合 89185"/>
          <p:cNvGrpSpPr/>
          <p:nvPr/>
        </p:nvGrpSpPr>
        <p:grpSpPr>
          <a:xfrm>
            <a:off x="533400" y="3516313"/>
            <a:ext cx="1485900" cy="1055687"/>
            <a:chOff x="0" y="0"/>
            <a:chExt cx="936" cy="665"/>
          </a:xfrm>
        </p:grpSpPr>
        <p:sp>
          <p:nvSpPr>
            <p:cNvPr id="89187" name="直接连接符 89186"/>
            <p:cNvSpPr/>
            <p:nvPr/>
          </p:nvSpPr>
          <p:spPr>
            <a:xfrm>
              <a:off x="642" y="134"/>
              <a:ext cx="0" cy="24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89188" name="直接连接符 89187"/>
            <p:cNvSpPr/>
            <p:nvPr/>
          </p:nvSpPr>
          <p:spPr>
            <a:xfrm rot="10800000">
              <a:off x="606" y="416"/>
              <a:ext cx="0" cy="24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89189" name="矩形 89188"/>
            <p:cNvSpPr/>
            <p:nvPr/>
          </p:nvSpPr>
          <p:spPr>
            <a:xfrm>
              <a:off x="594" y="56"/>
              <a:ext cx="34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just">
                <a:buClrTx/>
              </a:pPr>
              <a:r>
                <a:rPr lang="en-US" altLang="zh-CN" b="1" i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en-US" altLang="zh-CN" b="1" baseline="-25000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s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190" name="文本框 89189"/>
            <p:cNvSpPr txBox="1"/>
            <p:nvPr/>
          </p:nvSpPr>
          <p:spPr>
            <a:xfrm>
              <a:off x="570" y="285"/>
              <a:ext cx="257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>
                <a:buClrTx/>
              </a:pPr>
              <a:r>
                <a:rPr lang="en-US" altLang="zh-CN">
                  <a:solidFill>
                    <a:srgbClr val="040404"/>
                  </a:solidFill>
                  <a:latin typeface="宋体" panose="02010600030101010101" pitchFamily="2" charset="-122"/>
                </a:rPr>
                <a:t>n</a:t>
              </a:r>
              <a:r>
                <a:rPr lang="en-US" altLang="zh-CN" b="1" i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191" name="文本框 89190"/>
            <p:cNvSpPr txBox="1"/>
            <p:nvPr/>
          </p:nvSpPr>
          <p:spPr>
            <a:xfrm>
              <a:off x="463" y="0"/>
              <a:ext cx="257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>
                <a:buClrTx/>
              </a:pPr>
              <a:r>
                <a:rPr lang="en-US" altLang="zh-CN">
                  <a:solidFill>
                    <a:srgbClr val="040404"/>
                  </a:solidFill>
                  <a:latin typeface="宋体" panose="02010600030101010101" pitchFamily="2" charset="-122"/>
                </a:rPr>
                <a:t>n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89192" name="组合 89191"/>
            <p:cNvGrpSpPr>
              <a:grpSpLocks noChangeAspect="1"/>
            </p:cNvGrpSpPr>
            <p:nvPr/>
          </p:nvGrpSpPr>
          <p:grpSpPr>
            <a:xfrm>
              <a:off x="0" y="223"/>
              <a:ext cx="638" cy="201"/>
              <a:chOff x="0" y="0"/>
              <a:chExt cx="1595" cy="503"/>
            </a:xfrm>
          </p:grpSpPr>
          <p:sp>
            <p:nvSpPr>
              <p:cNvPr id="89193" name="矩形 89192"/>
              <p:cNvSpPr>
                <a:spLocks noChangeAspect="1"/>
              </p:cNvSpPr>
              <p:nvPr/>
            </p:nvSpPr>
            <p:spPr>
              <a:xfrm>
                <a:off x="50" y="0"/>
                <a:ext cx="1458" cy="503"/>
              </a:xfrm>
              <a:prstGeom prst="rect">
                <a:avLst/>
              </a:prstGeom>
              <a:solidFill>
                <a:srgbClr val="D1D1FF"/>
              </a:solidFill>
              <a:ln w="254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9194" name="直接连接符 89193"/>
              <p:cNvSpPr>
                <a:spLocks noChangeAspect="1"/>
              </p:cNvSpPr>
              <p:nvPr/>
            </p:nvSpPr>
            <p:spPr>
              <a:xfrm rot="2400000">
                <a:off x="0" y="348"/>
                <a:ext cx="420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95" name="直接连接符 89194"/>
              <p:cNvSpPr>
                <a:spLocks noChangeAspect="1"/>
              </p:cNvSpPr>
              <p:nvPr/>
            </p:nvSpPr>
            <p:spPr>
              <a:xfrm rot="2400000">
                <a:off x="47" y="255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96" name="直接连接符 89195"/>
              <p:cNvSpPr>
                <a:spLocks noChangeAspect="1"/>
              </p:cNvSpPr>
              <p:nvPr/>
            </p:nvSpPr>
            <p:spPr>
              <a:xfrm rot="2400000">
                <a:off x="335" y="249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97" name="直接连接符 89196"/>
              <p:cNvSpPr>
                <a:spLocks noChangeAspect="1"/>
              </p:cNvSpPr>
              <p:nvPr/>
            </p:nvSpPr>
            <p:spPr>
              <a:xfrm rot="2400000">
                <a:off x="620" y="251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98" name="直接连接符 89197"/>
              <p:cNvSpPr>
                <a:spLocks noChangeAspect="1"/>
              </p:cNvSpPr>
              <p:nvPr/>
            </p:nvSpPr>
            <p:spPr>
              <a:xfrm rot="2400000">
                <a:off x="875" y="219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199" name="直接连接符 89198"/>
              <p:cNvSpPr>
                <a:spLocks noChangeAspect="1"/>
              </p:cNvSpPr>
              <p:nvPr/>
            </p:nvSpPr>
            <p:spPr>
              <a:xfrm rot="2400000">
                <a:off x="1177" y="102"/>
                <a:ext cx="397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89200" name="组合 89199"/>
          <p:cNvGrpSpPr/>
          <p:nvPr/>
        </p:nvGrpSpPr>
        <p:grpSpPr>
          <a:xfrm>
            <a:off x="1039813" y="4584700"/>
            <a:ext cx="1398587" cy="1130300"/>
            <a:chOff x="0" y="0"/>
            <a:chExt cx="881" cy="712"/>
          </a:xfrm>
        </p:grpSpPr>
        <p:sp>
          <p:nvSpPr>
            <p:cNvPr id="89201" name="直接连接符 89200"/>
            <p:cNvSpPr/>
            <p:nvPr/>
          </p:nvSpPr>
          <p:spPr>
            <a:xfrm>
              <a:off x="255" y="54"/>
              <a:ext cx="0" cy="2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89202" name="直接连接符 89201"/>
            <p:cNvSpPr/>
            <p:nvPr/>
          </p:nvSpPr>
          <p:spPr>
            <a:xfrm rot="10800000">
              <a:off x="207" y="364"/>
              <a:ext cx="0" cy="2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89203" name="矩形 89202"/>
            <p:cNvSpPr/>
            <p:nvPr/>
          </p:nvSpPr>
          <p:spPr>
            <a:xfrm>
              <a:off x="0" y="420"/>
              <a:ext cx="342" cy="2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just">
                <a:buClrTx/>
              </a:pPr>
              <a:r>
                <a:rPr lang="en-US" altLang="zh-CN" b="1" i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en-US" altLang="zh-CN" b="1" baseline="-25000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s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204" name="文本框 89203"/>
            <p:cNvSpPr txBox="1"/>
            <p:nvPr/>
          </p:nvSpPr>
          <p:spPr>
            <a:xfrm>
              <a:off x="227" y="446"/>
              <a:ext cx="257" cy="22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>
                <a:buClrTx/>
              </a:pPr>
              <a:r>
                <a:rPr lang="en-US" altLang="zh-CN">
                  <a:solidFill>
                    <a:srgbClr val="040404"/>
                  </a:solidFill>
                  <a:latin typeface="宋体" panose="02010600030101010101" pitchFamily="2" charset="-122"/>
                </a:rPr>
                <a:t>n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205" name="文本框 89204"/>
            <p:cNvSpPr txBox="1"/>
            <p:nvPr/>
          </p:nvSpPr>
          <p:spPr>
            <a:xfrm>
              <a:off x="81" y="109"/>
              <a:ext cx="257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>
                <a:buClrTx/>
              </a:pPr>
              <a:r>
                <a:rPr lang="en-US" altLang="zh-CN">
                  <a:solidFill>
                    <a:srgbClr val="040404"/>
                  </a:solidFill>
                  <a:latin typeface="宋体" panose="02010600030101010101" pitchFamily="2" charset="-122"/>
                </a:rPr>
                <a:t>n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89206" name="组合 89205"/>
            <p:cNvGrpSpPr>
              <a:grpSpLocks noChangeAspect="1"/>
            </p:cNvGrpSpPr>
            <p:nvPr/>
          </p:nvGrpSpPr>
          <p:grpSpPr>
            <a:xfrm>
              <a:off x="243" y="301"/>
              <a:ext cx="638" cy="202"/>
              <a:chOff x="0" y="0"/>
              <a:chExt cx="1595" cy="503"/>
            </a:xfrm>
          </p:grpSpPr>
          <p:sp>
            <p:nvSpPr>
              <p:cNvPr id="89207" name="矩形 89206"/>
              <p:cNvSpPr>
                <a:spLocks noChangeAspect="1"/>
              </p:cNvSpPr>
              <p:nvPr/>
            </p:nvSpPr>
            <p:spPr>
              <a:xfrm>
                <a:off x="50" y="0"/>
                <a:ext cx="1458" cy="503"/>
              </a:xfrm>
              <a:prstGeom prst="rect">
                <a:avLst/>
              </a:prstGeom>
              <a:solidFill>
                <a:srgbClr val="D1D1FF"/>
              </a:solidFill>
              <a:ln w="254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9208" name="直接连接符 89207"/>
              <p:cNvSpPr>
                <a:spLocks noChangeAspect="1"/>
              </p:cNvSpPr>
              <p:nvPr/>
            </p:nvSpPr>
            <p:spPr>
              <a:xfrm rot="2400000">
                <a:off x="0" y="348"/>
                <a:ext cx="420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209" name="直接连接符 89208"/>
              <p:cNvSpPr>
                <a:spLocks noChangeAspect="1"/>
              </p:cNvSpPr>
              <p:nvPr/>
            </p:nvSpPr>
            <p:spPr>
              <a:xfrm rot="2400000">
                <a:off x="47" y="255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210" name="直接连接符 89209"/>
              <p:cNvSpPr>
                <a:spLocks noChangeAspect="1"/>
              </p:cNvSpPr>
              <p:nvPr/>
            </p:nvSpPr>
            <p:spPr>
              <a:xfrm rot="2400000">
                <a:off x="335" y="249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211" name="直接连接符 89210"/>
              <p:cNvSpPr>
                <a:spLocks noChangeAspect="1"/>
              </p:cNvSpPr>
              <p:nvPr/>
            </p:nvSpPr>
            <p:spPr>
              <a:xfrm rot="2400000">
                <a:off x="620" y="251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212" name="直接连接符 89211"/>
              <p:cNvSpPr>
                <a:spLocks noChangeAspect="1"/>
              </p:cNvSpPr>
              <p:nvPr/>
            </p:nvSpPr>
            <p:spPr>
              <a:xfrm rot="2400000">
                <a:off x="875" y="219"/>
                <a:ext cx="720" cy="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213" name="直接连接符 89212"/>
              <p:cNvSpPr>
                <a:spLocks noChangeAspect="1"/>
              </p:cNvSpPr>
              <p:nvPr/>
            </p:nvSpPr>
            <p:spPr>
              <a:xfrm rot="2400000">
                <a:off x="1177" y="102"/>
                <a:ext cx="397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89214" name="文本框 89213"/>
            <p:cNvSpPr txBox="1"/>
            <p:nvPr/>
          </p:nvSpPr>
          <p:spPr>
            <a:xfrm flipH="1">
              <a:off x="227" y="0"/>
              <a:ext cx="272" cy="23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>
                <a:buClrTx/>
              </a:pPr>
              <a:r>
                <a:rPr lang="en-US" altLang="zh-CN" b="1" i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89215" name="组合 89214"/>
          <p:cNvGrpSpPr/>
          <p:nvPr/>
        </p:nvGrpSpPr>
        <p:grpSpPr>
          <a:xfrm>
            <a:off x="6069013" y="2438400"/>
            <a:ext cx="2103437" cy="1800225"/>
            <a:chOff x="0" y="0"/>
            <a:chExt cx="1325" cy="1134"/>
          </a:xfrm>
        </p:grpSpPr>
        <p:grpSp>
          <p:nvGrpSpPr>
            <p:cNvPr id="89216" name="组合 89215"/>
            <p:cNvGrpSpPr/>
            <p:nvPr/>
          </p:nvGrpSpPr>
          <p:grpSpPr>
            <a:xfrm>
              <a:off x="279" y="121"/>
              <a:ext cx="746" cy="923"/>
              <a:chOff x="0" y="0"/>
              <a:chExt cx="746" cy="923"/>
            </a:xfrm>
          </p:grpSpPr>
          <p:grpSp>
            <p:nvGrpSpPr>
              <p:cNvPr id="89217" name="组合 89216"/>
              <p:cNvGrpSpPr/>
              <p:nvPr/>
            </p:nvGrpSpPr>
            <p:grpSpPr>
              <a:xfrm>
                <a:off x="283" y="0"/>
                <a:ext cx="286" cy="923"/>
                <a:chOff x="0" y="0"/>
                <a:chExt cx="714" cy="2308"/>
              </a:xfrm>
            </p:grpSpPr>
            <p:sp>
              <p:nvSpPr>
                <p:cNvPr id="89218" name="矩形 89217"/>
                <p:cNvSpPr/>
                <p:nvPr/>
              </p:nvSpPr>
              <p:spPr>
                <a:xfrm>
                  <a:off x="106" y="378"/>
                  <a:ext cx="482" cy="1560"/>
                </a:xfrm>
                <a:prstGeom prst="rect">
                  <a:avLst/>
                </a:prstGeom>
                <a:solidFill>
                  <a:srgbClr val="CCCCFF"/>
                </a:solidFill>
                <a:ln w="254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9219" name="矩形 89218"/>
                <p:cNvSpPr/>
                <p:nvPr/>
              </p:nvSpPr>
              <p:spPr>
                <a:xfrm>
                  <a:off x="16" y="99"/>
                  <a:ext cx="680" cy="267"/>
                </a:xfrm>
                <a:prstGeom prst="rect">
                  <a:avLst/>
                </a:prstGeom>
                <a:solidFill>
                  <a:srgbClr val="CCCCFF"/>
                </a:solidFill>
                <a:ln w="254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9220" name="矩形 89219"/>
                <p:cNvSpPr/>
                <p:nvPr/>
              </p:nvSpPr>
              <p:spPr>
                <a:xfrm>
                  <a:off x="11" y="1935"/>
                  <a:ext cx="680" cy="267"/>
                </a:xfrm>
                <a:prstGeom prst="rect">
                  <a:avLst/>
                </a:prstGeom>
                <a:solidFill>
                  <a:srgbClr val="CCCCFF"/>
                </a:solidFill>
                <a:ln w="254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9221" name="直接连接符 89220"/>
                <p:cNvSpPr/>
                <p:nvPr/>
              </p:nvSpPr>
              <p:spPr>
                <a:xfrm>
                  <a:off x="601" y="0"/>
                  <a:ext cx="113" cy="91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9222" name="直接连接符 89221"/>
                <p:cNvSpPr/>
                <p:nvPr/>
              </p:nvSpPr>
              <p:spPr>
                <a:xfrm>
                  <a:off x="1" y="2217"/>
                  <a:ext cx="113" cy="91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9223" name="直接连接符 89222"/>
                <p:cNvSpPr/>
                <p:nvPr/>
              </p:nvSpPr>
              <p:spPr>
                <a:xfrm rot="5400000">
                  <a:off x="-11" y="12"/>
                  <a:ext cx="113" cy="91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9224" name="直接连接符 89223"/>
                <p:cNvSpPr/>
                <p:nvPr/>
              </p:nvSpPr>
              <p:spPr>
                <a:xfrm rot="5400000">
                  <a:off x="598" y="2204"/>
                  <a:ext cx="102" cy="85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9225" name="直接连接符 89224"/>
                <p:cNvSpPr/>
                <p:nvPr/>
              </p:nvSpPr>
              <p:spPr>
                <a:xfrm>
                  <a:off x="76" y="18"/>
                  <a:ext cx="540" cy="0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9226" name="直接连接符 89225"/>
                <p:cNvSpPr/>
                <p:nvPr/>
              </p:nvSpPr>
              <p:spPr>
                <a:xfrm>
                  <a:off x="76" y="2292"/>
                  <a:ext cx="540" cy="0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89227" name="组合 89226"/>
              <p:cNvGrpSpPr/>
              <p:nvPr/>
            </p:nvGrpSpPr>
            <p:grpSpPr>
              <a:xfrm>
                <a:off x="0" y="158"/>
                <a:ext cx="338" cy="637"/>
                <a:chOff x="0" y="0"/>
                <a:chExt cx="845" cy="1593"/>
              </a:xfrm>
            </p:grpSpPr>
            <p:grpSp>
              <p:nvGrpSpPr>
                <p:cNvPr id="89228" name="组合 89227"/>
                <p:cNvGrpSpPr/>
                <p:nvPr/>
              </p:nvGrpSpPr>
              <p:grpSpPr>
                <a:xfrm>
                  <a:off x="290" y="1086"/>
                  <a:ext cx="540" cy="396"/>
                  <a:chOff x="0" y="0"/>
                  <a:chExt cx="540" cy="396"/>
                </a:xfrm>
              </p:grpSpPr>
              <p:sp>
                <p:nvSpPr>
                  <p:cNvPr id="89229" name="直接连接符 89228"/>
                  <p:cNvSpPr/>
                  <p:nvPr/>
                </p:nvSpPr>
                <p:spPr>
                  <a:xfrm>
                    <a:off x="0" y="0"/>
                    <a:ext cx="54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sm" len="lg"/>
                  </a:ln>
                </p:spPr>
              </p:sp>
              <p:sp>
                <p:nvSpPr>
                  <p:cNvPr id="89230" name="直接连接符 89229"/>
                  <p:cNvSpPr/>
                  <p:nvPr/>
                </p:nvSpPr>
                <p:spPr>
                  <a:xfrm>
                    <a:off x="0" y="126"/>
                    <a:ext cx="54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sm" len="lg"/>
                  </a:ln>
                </p:spPr>
              </p:sp>
              <p:sp>
                <p:nvSpPr>
                  <p:cNvPr id="89231" name="直接连接符 89230"/>
                  <p:cNvSpPr/>
                  <p:nvPr/>
                </p:nvSpPr>
                <p:spPr>
                  <a:xfrm>
                    <a:off x="0" y="396"/>
                    <a:ext cx="54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sm" len="lg"/>
                  </a:ln>
                </p:spPr>
              </p:sp>
              <p:sp>
                <p:nvSpPr>
                  <p:cNvPr id="89232" name="直接连接符 89231"/>
                  <p:cNvSpPr/>
                  <p:nvPr/>
                </p:nvSpPr>
                <p:spPr>
                  <a:xfrm>
                    <a:off x="0" y="261"/>
                    <a:ext cx="54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sm" len="lg"/>
                  </a:ln>
                </p:spPr>
              </p:sp>
            </p:grpSp>
            <p:grpSp>
              <p:nvGrpSpPr>
                <p:cNvPr id="89233" name="组合 89232"/>
                <p:cNvGrpSpPr/>
                <p:nvPr/>
              </p:nvGrpSpPr>
              <p:grpSpPr>
                <a:xfrm>
                  <a:off x="305" y="0"/>
                  <a:ext cx="540" cy="396"/>
                  <a:chOff x="0" y="0"/>
                  <a:chExt cx="540" cy="396"/>
                </a:xfrm>
              </p:grpSpPr>
              <p:sp>
                <p:nvSpPr>
                  <p:cNvPr id="89234" name="直接连接符 89233"/>
                  <p:cNvSpPr/>
                  <p:nvPr/>
                </p:nvSpPr>
                <p:spPr>
                  <a:xfrm>
                    <a:off x="0" y="0"/>
                    <a:ext cx="54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sm" len="lg"/>
                  </a:ln>
                </p:spPr>
              </p:sp>
              <p:sp>
                <p:nvSpPr>
                  <p:cNvPr id="89235" name="直接连接符 89234"/>
                  <p:cNvSpPr/>
                  <p:nvPr/>
                </p:nvSpPr>
                <p:spPr>
                  <a:xfrm>
                    <a:off x="0" y="126"/>
                    <a:ext cx="54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sm" len="lg"/>
                  </a:ln>
                </p:spPr>
              </p:sp>
              <p:sp>
                <p:nvSpPr>
                  <p:cNvPr id="89236" name="直接连接符 89235"/>
                  <p:cNvSpPr/>
                  <p:nvPr/>
                </p:nvSpPr>
                <p:spPr>
                  <a:xfrm>
                    <a:off x="0" y="396"/>
                    <a:ext cx="54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sm" len="lg"/>
                  </a:ln>
                </p:spPr>
              </p:sp>
              <p:sp>
                <p:nvSpPr>
                  <p:cNvPr id="89237" name="直接连接符 89236"/>
                  <p:cNvSpPr/>
                  <p:nvPr/>
                </p:nvSpPr>
                <p:spPr>
                  <a:xfrm>
                    <a:off x="0" y="261"/>
                    <a:ext cx="54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triangle" w="sm" len="lg"/>
                  </a:ln>
                </p:spPr>
              </p:sp>
            </p:grpSp>
            <p:sp>
              <p:nvSpPr>
                <p:cNvPr id="89238" name="文本框 89237"/>
                <p:cNvSpPr txBox="1"/>
                <p:nvPr/>
              </p:nvSpPr>
              <p:spPr>
                <a:xfrm>
                  <a:off x="0" y="776"/>
                  <a:ext cx="290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algn="just">
                    <a:buClrTx/>
                  </a:pPr>
                  <a:endParaRPr sz="2800" b="1">
                    <a:solidFill>
                      <a:srgbClr val="2602D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89239" name="直接连接符 89238"/>
              <p:cNvSpPr/>
              <p:nvPr/>
            </p:nvSpPr>
            <p:spPr>
              <a:xfrm rot="10800000">
                <a:off x="528" y="518"/>
                <a:ext cx="21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89240" name="直接连接符 89239"/>
              <p:cNvSpPr/>
              <p:nvPr/>
            </p:nvSpPr>
            <p:spPr>
              <a:xfrm rot="10800000">
                <a:off x="528" y="456"/>
                <a:ext cx="21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89241" name="直接连接符 89240"/>
              <p:cNvSpPr/>
              <p:nvPr/>
            </p:nvSpPr>
            <p:spPr>
              <a:xfrm rot="10800000">
                <a:off x="522" y="351"/>
                <a:ext cx="21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89242" name="直接连接符 89241"/>
              <p:cNvSpPr/>
              <p:nvPr/>
            </p:nvSpPr>
            <p:spPr>
              <a:xfrm rot="10800000">
                <a:off x="522" y="408"/>
                <a:ext cx="21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89243" name="直接连接符 89242"/>
              <p:cNvSpPr/>
              <p:nvPr/>
            </p:nvSpPr>
            <p:spPr>
              <a:xfrm flipH="1">
                <a:off x="519" y="571"/>
                <a:ext cx="22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sm" len="lg"/>
              </a:ln>
            </p:spPr>
          </p:sp>
        </p:grpSp>
        <p:sp>
          <p:nvSpPr>
            <p:cNvPr id="89244" name="文本框 89243"/>
            <p:cNvSpPr txBox="1"/>
            <p:nvPr/>
          </p:nvSpPr>
          <p:spPr>
            <a:xfrm>
              <a:off x="109" y="59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ClrTx/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｛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245" name="文本框 89244"/>
            <p:cNvSpPr txBox="1"/>
            <p:nvPr/>
          </p:nvSpPr>
          <p:spPr>
            <a:xfrm>
              <a:off x="109" y="163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ClrTx/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｛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246" name="文本框 89245"/>
            <p:cNvSpPr txBox="1"/>
            <p:nvPr/>
          </p:nvSpPr>
          <p:spPr>
            <a:xfrm>
              <a:off x="907" y="372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ClrTx/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｝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89247" name="对象 89246"/>
            <p:cNvGraphicFramePr>
              <a:graphicFrameLocks noChangeAspect="1"/>
            </p:cNvGraphicFramePr>
            <p:nvPr/>
          </p:nvGraphicFramePr>
          <p:xfrm>
            <a:off x="118" y="263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1" name="" r:id="rId20" imgW="114300" imgH="215900" progId="Equation.3">
                    <p:embed/>
                  </p:oleObj>
                </mc:Choice>
                <mc:Fallback>
                  <p:oleObj name="" r:id="rId20" imgW="114300" imgH="215900" progId="Equation.3">
                    <p:embed/>
                    <p:pic>
                      <p:nvPicPr>
                        <p:cNvPr id="0" name="图片 3500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18" y="263"/>
                          <a:ext cx="72" cy="136"/>
                        </a:xfrm>
                        <a:prstGeom prst="rect">
                          <a:avLst/>
                        </a:prstGeom>
                        <a:solidFill>
                          <a:srgbClr val="CCCCFF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248" name="对象 89247"/>
            <p:cNvGraphicFramePr>
              <a:graphicFrameLocks noChangeAspect="1"/>
            </p:cNvGraphicFramePr>
            <p:nvPr/>
          </p:nvGraphicFramePr>
          <p:xfrm>
            <a:off x="72" y="0"/>
            <a:ext cx="256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" name="" r:id="rId22" imgW="190500" imgH="394335" progId="Equation.3">
                    <p:embed/>
                  </p:oleObj>
                </mc:Choice>
                <mc:Fallback>
                  <p:oleObj name="" r:id="rId22" imgW="190500" imgH="394335" progId="Equation.3">
                    <p:embed/>
                    <p:pic>
                      <p:nvPicPr>
                        <p:cNvPr id="0" name="图片 3501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2" y="0"/>
                          <a:ext cx="256" cy="363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249" name="对象 89248"/>
            <p:cNvGraphicFramePr>
              <a:graphicFrameLocks noChangeAspect="1"/>
            </p:cNvGraphicFramePr>
            <p:nvPr/>
          </p:nvGraphicFramePr>
          <p:xfrm>
            <a:off x="0" y="771"/>
            <a:ext cx="256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3" name="" r:id="rId24" imgW="190500" imgH="394335" progId="Equation.3">
                    <p:embed/>
                  </p:oleObj>
                </mc:Choice>
                <mc:Fallback>
                  <p:oleObj name="" r:id="rId24" imgW="190500" imgH="394335" progId="Equation.3">
                    <p:embed/>
                    <p:pic>
                      <p:nvPicPr>
                        <p:cNvPr id="0" name="图片 3502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0" y="771"/>
                          <a:ext cx="256" cy="363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250" name="对象 89249"/>
            <p:cNvGraphicFramePr>
              <a:graphicFrameLocks noChangeAspect="1"/>
            </p:cNvGraphicFramePr>
            <p:nvPr/>
          </p:nvGraphicFramePr>
          <p:xfrm>
            <a:off x="1104" y="467"/>
            <a:ext cx="221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4" name="" r:id="rId25" imgW="165735" imgH="165735" progId="Equation.3">
                    <p:embed/>
                  </p:oleObj>
                </mc:Choice>
                <mc:Fallback>
                  <p:oleObj name="" r:id="rId25" imgW="165735" imgH="165735" progId="Equation.3">
                    <p:embed/>
                    <p:pic>
                      <p:nvPicPr>
                        <p:cNvPr id="0" name="图片 3503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104" y="467"/>
                          <a:ext cx="221" cy="152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251" name="直接连接符 89250"/>
            <p:cNvSpPr/>
            <p:nvPr/>
          </p:nvSpPr>
          <p:spPr>
            <a:xfrm>
              <a:off x="45" y="762"/>
              <a:ext cx="27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89252" name="直接连接符 89251"/>
            <p:cNvSpPr/>
            <p:nvPr/>
          </p:nvSpPr>
          <p:spPr>
            <a:xfrm>
              <a:off x="54" y="363"/>
              <a:ext cx="27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</p:grpSp>
      <p:grpSp>
        <p:nvGrpSpPr>
          <p:cNvPr id="89253" name="组合 89252"/>
          <p:cNvGrpSpPr/>
          <p:nvPr/>
        </p:nvGrpSpPr>
        <p:grpSpPr>
          <a:xfrm>
            <a:off x="6732588" y="4089400"/>
            <a:ext cx="1570037" cy="1397000"/>
            <a:chOff x="0" y="0"/>
            <a:chExt cx="989" cy="880"/>
          </a:xfrm>
        </p:grpSpPr>
        <p:sp>
          <p:nvSpPr>
            <p:cNvPr id="89254" name="矩形 89253"/>
            <p:cNvSpPr/>
            <p:nvPr/>
          </p:nvSpPr>
          <p:spPr>
            <a:xfrm>
              <a:off x="179" y="284"/>
              <a:ext cx="193" cy="306"/>
            </a:xfrm>
            <a:prstGeom prst="rect">
              <a:avLst/>
            </a:prstGeom>
            <a:solidFill>
              <a:srgbClr val="CCCCFF"/>
            </a:solidFill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9255" name="直接连接符 89254"/>
            <p:cNvSpPr/>
            <p:nvPr/>
          </p:nvSpPr>
          <p:spPr>
            <a:xfrm>
              <a:off x="80" y="236"/>
              <a:ext cx="295" cy="0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89256" name="直接连接符 89255"/>
            <p:cNvSpPr/>
            <p:nvPr/>
          </p:nvSpPr>
          <p:spPr>
            <a:xfrm>
              <a:off x="82" y="635"/>
              <a:ext cx="295" cy="0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89257" name="直接连接符 89256"/>
            <p:cNvSpPr/>
            <p:nvPr/>
          </p:nvSpPr>
          <p:spPr>
            <a:xfrm rot="10800000">
              <a:off x="371" y="509"/>
              <a:ext cx="21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89258" name="直接连接符 89257"/>
            <p:cNvSpPr/>
            <p:nvPr/>
          </p:nvSpPr>
          <p:spPr>
            <a:xfrm rot="10800000">
              <a:off x="371" y="438"/>
              <a:ext cx="21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89259" name="直接连接符 89258"/>
            <p:cNvSpPr/>
            <p:nvPr/>
          </p:nvSpPr>
          <p:spPr>
            <a:xfrm rot="10800000">
              <a:off x="365" y="306"/>
              <a:ext cx="21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89260" name="直接连接符 89259"/>
            <p:cNvSpPr/>
            <p:nvPr/>
          </p:nvSpPr>
          <p:spPr>
            <a:xfrm rot="10800000">
              <a:off x="365" y="372"/>
              <a:ext cx="21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89261" name="直接连接符 89260"/>
            <p:cNvSpPr/>
            <p:nvPr/>
          </p:nvSpPr>
          <p:spPr>
            <a:xfrm rot="10800000">
              <a:off x="372" y="581"/>
              <a:ext cx="21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89262" name="文本框 89261"/>
            <p:cNvSpPr txBox="1"/>
            <p:nvPr/>
          </p:nvSpPr>
          <p:spPr>
            <a:xfrm>
              <a:off x="507" y="227"/>
              <a:ext cx="40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buClrTx/>
              </a:pPr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｝</a:t>
              </a:r>
              <a:endParaRPr lang="zh-CN" altLang="en-US" sz="3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263" name="矩形 89262"/>
            <p:cNvSpPr/>
            <p:nvPr/>
          </p:nvSpPr>
          <p:spPr>
            <a:xfrm>
              <a:off x="63" y="0"/>
              <a:ext cx="34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just">
                <a:buClrTx/>
              </a:pPr>
              <a:r>
                <a:rPr lang="en-US" altLang="zh-CN" b="1" i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en-US" altLang="zh-CN" b="1" baseline="-25000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s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264" name="矩形 89263"/>
            <p:cNvSpPr/>
            <p:nvPr/>
          </p:nvSpPr>
          <p:spPr>
            <a:xfrm>
              <a:off x="57" y="589"/>
              <a:ext cx="34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just">
                <a:buClrTx/>
              </a:pPr>
              <a:r>
                <a:rPr lang="en-US" altLang="zh-CN" b="1" i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en-US" altLang="zh-CN" b="1" baseline="-25000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s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265" name="文本框 89264"/>
            <p:cNvSpPr txBox="1"/>
            <p:nvPr/>
          </p:nvSpPr>
          <p:spPr>
            <a:xfrm>
              <a:off x="14" y="427"/>
              <a:ext cx="257" cy="22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>
                <a:buClrTx/>
              </a:pPr>
              <a:r>
                <a:rPr lang="en-US" altLang="zh-CN">
                  <a:solidFill>
                    <a:srgbClr val="040404"/>
                  </a:solidFill>
                  <a:latin typeface="宋体" panose="02010600030101010101" pitchFamily="2" charset="-122"/>
                </a:rPr>
                <a:t>n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266" name="文本框 89265"/>
            <p:cNvSpPr txBox="1"/>
            <p:nvPr/>
          </p:nvSpPr>
          <p:spPr>
            <a:xfrm>
              <a:off x="335" y="517"/>
              <a:ext cx="309" cy="23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>
                <a:buClrTx/>
              </a:pPr>
              <a:r>
                <a:rPr lang="en-US" altLang="zh-CN">
                  <a:solidFill>
                    <a:srgbClr val="040404"/>
                  </a:solidFill>
                  <a:latin typeface="宋体" panose="02010600030101010101" pitchFamily="2" charset="-122"/>
                </a:rPr>
                <a:t>n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267" name="矩形 89266"/>
            <p:cNvSpPr/>
            <p:nvPr/>
          </p:nvSpPr>
          <p:spPr>
            <a:xfrm>
              <a:off x="664" y="326"/>
              <a:ext cx="325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>
                <a:buClrTx/>
              </a:pPr>
              <a:r>
                <a:rPr lang="en-US" altLang="zh-CN" b="1" i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268" name="文本框 89267"/>
            <p:cNvSpPr txBox="1"/>
            <p:nvPr/>
          </p:nvSpPr>
          <p:spPr>
            <a:xfrm flipH="1">
              <a:off x="0" y="182"/>
              <a:ext cx="154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>
                <a:buClrTx/>
              </a:pPr>
              <a:r>
                <a:rPr lang="en-US" altLang="zh-CN">
                  <a:solidFill>
                    <a:srgbClr val="040404"/>
                  </a:solidFill>
                  <a:latin typeface="宋体" panose="02010600030101010101" pitchFamily="2" charset="-122"/>
                </a:rPr>
                <a:t>m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269" name="文本框 89268"/>
            <p:cNvSpPr txBox="1"/>
            <p:nvPr/>
          </p:nvSpPr>
          <p:spPr>
            <a:xfrm>
              <a:off x="341" y="91"/>
              <a:ext cx="257" cy="22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just">
                <a:buClrTx/>
              </a:pPr>
              <a:r>
                <a:rPr lang="en-US" altLang="zh-CN">
                  <a:solidFill>
                    <a:srgbClr val="040404"/>
                  </a:solidFill>
                  <a:latin typeface="宋体" panose="02010600030101010101" pitchFamily="2" charset="-122"/>
                </a:rPr>
                <a:t>m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89270" name="组合 89269"/>
          <p:cNvGrpSpPr/>
          <p:nvPr/>
        </p:nvGrpSpPr>
        <p:grpSpPr>
          <a:xfrm>
            <a:off x="5645150" y="1219200"/>
            <a:ext cx="3390900" cy="1187450"/>
            <a:chOff x="0" y="0"/>
            <a:chExt cx="2136" cy="748"/>
          </a:xfrm>
        </p:grpSpPr>
        <p:grpSp>
          <p:nvGrpSpPr>
            <p:cNvPr id="89271" name="组合 89270"/>
            <p:cNvGrpSpPr>
              <a:grpSpLocks noChangeAspect="1"/>
            </p:cNvGrpSpPr>
            <p:nvPr/>
          </p:nvGrpSpPr>
          <p:grpSpPr>
            <a:xfrm>
              <a:off x="0" y="0"/>
              <a:ext cx="2136" cy="748"/>
              <a:chOff x="0" y="0"/>
              <a:chExt cx="2619" cy="923"/>
            </a:xfrm>
          </p:grpSpPr>
          <p:grpSp>
            <p:nvGrpSpPr>
              <p:cNvPr id="89272" name="组合 89271"/>
              <p:cNvGrpSpPr>
                <a:grpSpLocks noChangeAspect="1"/>
              </p:cNvGrpSpPr>
              <p:nvPr/>
            </p:nvGrpSpPr>
            <p:grpSpPr>
              <a:xfrm>
                <a:off x="0" y="0"/>
                <a:ext cx="2404" cy="923"/>
                <a:chOff x="0" y="0"/>
                <a:chExt cx="6010" cy="2307"/>
              </a:xfrm>
            </p:grpSpPr>
            <p:grpSp>
              <p:nvGrpSpPr>
                <p:cNvPr id="89273" name="组合 89272"/>
                <p:cNvGrpSpPr>
                  <a:grpSpLocks noChangeAspect="1"/>
                </p:cNvGrpSpPr>
                <p:nvPr/>
              </p:nvGrpSpPr>
              <p:grpSpPr>
                <a:xfrm>
                  <a:off x="1275" y="421"/>
                  <a:ext cx="3035" cy="391"/>
                  <a:chOff x="0" y="0"/>
                  <a:chExt cx="3034" cy="391"/>
                </a:xfrm>
              </p:grpSpPr>
              <p:sp>
                <p:nvSpPr>
                  <p:cNvPr id="89274" name="矩形 89273"/>
                  <p:cNvSpPr>
                    <a:spLocks noChangeAspect="1"/>
                  </p:cNvSpPr>
                  <p:nvPr/>
                </p:nvSpPr>
                <p:spPr>
                  <a:xfrm>
                    <a:off x="66" y="0"/>
                    <a:ext cx="2917" cy="391"/>
                  </a:xfrm>
                  <a:prstGeom prst="rect">
                    <a:avLst/>
                  </a:prstGeom>
                  <a:solidFill>
                    <a:srgbClr val="D1D1FF"/>
                  </a:solidFill>
                  <a:ln w="25400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275" name="直接连接符 89274"/>
                  <p:cNvSpPr>
                    <a:spLocks noChangeAspect="1"/>
                  </p:cNvSpPr>
                  <p:nvPr/>
                </p:nvSpPr>
                <p:spPr>
                  <a:xfrm rot="2400000">
                    <a:off x="0" y="204"/>
                    <a:ext cx="567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76" name="直接连接符 89275"/>
                  <p:cNvSpPr>
                    <a:spLocks noChangeAspect="1"/>
                  </p:cNvSpPr>
                  <p:nvPr/>
                </p:nvSpPr>
                <p:spPr>
                  <a:xfrm rot="2400000">
                    <a:off x="2490" y="154"/>
                    <a:ext cx="544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77" name="直接连接符 89276"/>
                  <p:cNvSpPr>
                    <a:spLocks noChangeAspect="1"/>
                  </p:cNvSpPr>
                  <p:nvPr/>
                </p:nvSpPr>
                <p:spPr>
                  <a:xfrm rot="2400000">
                    <a:off x="2143" y="190"/>
                    <a:ext cx="652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78" name="直接连接符 89277"/>
                  <p:cNvSpPr>
                    <a:spLocks noChangeAspect="1"/>
                  </p:cNvSpPr>
                  <p:nvPr/>
                </p:nvSpPr>
                <p:spPr>
                  <a:xfrm rot="2400000">
                    <a:off x="1802" y="185"/>
                    <a:ext cx="624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79" name="直接连接符 89278"/>
                  <p:cNvSpPr>
                    <a:spLocks noChangeAspect="1"/>
                  </p:cNvSpPr>
                  <p:nvPr/>
                </p:nvSpPr>
                <p:spPr>
                  <a:xfrm rot="2400000">
                    <a:off x="1471" y="193"/>
                    <a:ext cx="652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80" name="直接连接符 89279"/>
                  <p:cNvSpPr>
                    <a:spLocks noChangeAspect="1"/>
                  </p:cNvSpPr>
                  <p:nvPr/>
                </p:nvSpPr>
                <p:spPr>
                  <a:xfrm rot="2400000">
                    <a:off x="1106" y="181"/>
                    <a:ext cx="624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81" name="直接连接符 89280"/>
                  <p:cNvSpPr>
                    <a:spLocks noChangeAspect="1"/>
                  </p:cNvSpPr>
                  <p:nvPr/>
                </p:nvSpPr>
                <p:spPr>
                  <a:xfrm rot="2400000">
                    <a:off x="720" y="192"/>
                    <a:ext cx="652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82" name="直接连接符 89281"/>
                  <p:cNvSpPr>
                    <a:spLocks noChangeAspect="1"/>
                  </p:cNvSpPr>
                  <p:nvPr/>
                </p:nvSpPr>
                <p:spPr>
                  <a:xfrm rot="2400000">
                    <a:off x="291" y="189"/>
                    <a:ext cx="652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89283" name="组合 89282"/>
                <p:cNvGrpSpPr>
                  <a:grpSpLocks noChangeAspect="1"/>
                </p:cNvGrpSpPr>
                <p:nvPr/>
              </p:nvGrpSpPr>
              <p:grpSpPr>
                <a:xfrm>
                  <a:off x="1275" y="1508"/>
                  <a:ext cx="3035" cy="391"/>
                  <a:chOff x="0" y="0"/>
                  <a:chExt cx="3034" cy="391"/>
                </a:xfrm>
              </p:grpSpPr>
              <p:sp>
                <p:nvSpPr>
                  <p:cNvPr id="89284" name="矩形 89283"/>
                  <p:cNvSpPr>
                    <a:spLocks noChangeAspect="1"/>
                  </p:cNvSpPr>
                  <p:nvPr/>
                </p:nvSpPr>
                <p:spPr>
                  <a:xfrm>
                    <a:off x="66" y="0"/>
                    <a:ext cx="2917" cy="391"/>
                  </a:xfrm>
                  <a:prstGeom prst="rect">
                    <a:avLst/>
                  </a:prstGeom>
                  <a:solidFill>
                    <a:srgbClr val="D1D1FF"/>
                  </a:solidFill>
                  <a:ln w="25400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285" name="直接连接符 89284"/>
                  <p:cNvSpPr>
                    <a:spLocks noChangeAspect="1"/>
                  </p:cNvSpPr>
                  <p:nvPr/>
                </p:nvSpPr>
                <p:spPr>
                  <a:xfrm rot="2400000">
                    <a:off x="0" y="204"/>
                    <a:ext cx="567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86" name="直接连接符 89285"/>
                  <p:cNvSpPr>
                    <a:spLocks noChangeAspect="1"/>
                  </p:cNvSpPr>
                  <p:nvPr/>
                </p:nvSpPr>
                <p:spPr>
                  <a:xfrm rot="2400000">
                    <a:off x="2490" y="154"/>
                    <a:ext cx="544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87" name="直接连接符 89286"/>
                  <p:cNvSpPr>
                    <a:spLocks noChangeAspect="1"/>
                  </p:cNvSpPr>
                  <p:nvPr/>
                </p:nvSpPr>
                <p:spPr>
                  <a:xfrm rot="2400000">
                    <a:off x="2143" y="190"/>
                    <a:ext cx="652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88" name="直接连接符 89287"/>
                  <p:cNvSpPr>
                    <a:spLocks noChangeAspect="1"/>
                  </p:cNvSpPr>
                  <p:nvPr/>
                </p:nvSpPr>
                <p:spPr>
                  <a:xfrm rot="2400000">
                    <a:off x="1802" y="185"/>
                    <a:ext cx="624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89" name="直接连接符 89288"/>
                  <p:cNvSpPr>
                    <a:spLocks noChangeAspect="1"/>
                  </p:cNvSpPr>
                  <p:nvPr/>
                </p:nvSpPr>
                <p:spPr>
                  <a:xfrm rot="2400000">
                    <a:off x="1471" y="193"/>
                    <a:ext cx="652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90" name="直接连接符 89289"/>
                  <p:cNvSpPr>
                    <a:spLocks noChangeAspect="1"/>
                  </p:cNvSpPr>
                  <p:nvPr/>
                </p:nvSpPr>
                <p:spPr>
                  <a:xfrm rot="2400000">
                    <a:off x="1106" y="181"/>
                    <a:ext cx="624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91" name="直接连接符 89290"/>
                  <p:cNvSpPr>
                    <a:spLocks noChangeAspect="1"/>
                  </p:cNvSpPr>
                  <p:nvPr/>
                </p:nvSpPr>
                <p:spPr>
                  <a:xfrm rot="2400000">
                    <a:off x="720" y="192"/>
                    <a:ext cx="652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92" name="直接连接符 89291"/>
                  <p:cNvSpPr>
                    <a:spLocks noChangeAspect="1"/>
                  </p:cNvSpPr>
                  <p:nvPr/>
                </p:nvSpPr>
                <p:spPr>
                  <a:xfrm rot="2400000">
                    <a:off x="291" y="189"/>
                    <a:ext cx="652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89293" name="直接连接符 89292"/>
                <p:cNvSpPr>
                  <a:spLocks noChangeAspect="1"/>
                </p:cNvSpPr>
                <p:nvPr/>
              </p:nvSpPr>
              <p:spPr>
                <a:xfrm rot="2400000">
                  <a:off x="4041" y="574"/>
                  <a:ext cx="499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89294" name="组合 89293"/>
                <p:cNvGrpSpPr>
                  <a:grpSpLocks noChangeAspect="1"/>
                </p:cNvGrpSpPr>
                <p:nvPr/>
              </p:nvGrpSpPr>
              <p:grpSpPr>
                <a:xfrm>
                  <a:off x="780" y="739"/>
                  <a:ext cx="2916" cy="855"/>
                  <a:chOff x="0" y="0"/>
                  <a:chExt cx="2915" cy="856"/>
                </a:xfrm>
              </p:grpSpPr>
              <p:sp>
                <p:nvSpPr>
                  <p:cNvPr id="89295" name="矩形 89294"/>
                  <p:cNvSpPr>
                    <a:spLocks noChangeAspect="1"/>
                  </p:cNvSpPr>
                  <p:nvPr/>
                </p:nvSpPr>
                <p:spPr>
                  <a:xfrm>
                    <a:off x="0" y="115"/>
                    <a:ext cx="2915" cy="617"/>
                  </a:xfrm>
                  <a:prstGeom prst="rect">
                    <a:avLst/>
                  </a:prstGeom>
                  <a:solidFill>
                    <a:srgbClr val="D1D1FF"/>
                  </a:solidFill>
                  <a:ln w="25400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296" name="直接连接符 89295"/>
                  <p:cNvSpPr>
                    <a:spLocks noChangeAspect="1"/>
                  </p:cNvSpPr>
                  <p:nvPr/>
                </p:nvSpPr>
                <p:spPr>
                  <a:xfrm rot="7800000">
                    <a:off x="2233" y="422"/>
                    <a:ext cx="850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97" name="直接连接符 89296"/>
                  <p:cNvSpPr>
                    <a:spLocks noChangeAspect="1"/>
                  </p:cNvSpPr>
                  <p:nvPr/>
                </p:nvSpPr>
                <p:spPr>
                  <a:xfrm rot="7800000">
                    <a:off x="923" y="422"/>
                    <a:ext cx="850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98" name="直接连接符 89297"/>
                  <p:cNvSpPr>
                    <a:spLocks noChangeAspect="1"/>
                  </p:cNvSpPr>
                  <p:nvPr/>
                </p:nvSpPr>
                <p:spPr>
                  <a:xfrm rot="7800000">
                    <a:off x="1253" y="428"/>
                    <a:ext cx="850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299" name="直接连接符 89298"/>
                  <p:cNvSpPr>
                    <a:spLocks noChangeAspect="1"/>
                  </p:cNvSpPr>
                  <p:nvPr/>
                </p:nvSpPr>
                <p:spPr>
                  <a:xfrm rot="7800000">
                    <a:off x="1582" y="422"/>
                    <a:ext cx="850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00" name="直接连接符 89299"/>
                  <p:cNvSpPr>
                    <a:spLocks noChangeAspect="1"/>
                  </p:cNvSpPr>
                  <p:nvPr/>
                </p:nvSpPr>
                <p:spPr>
                  <a:xfrm rot="7800000">
                    <a:off x="562" y="422"/>
                    <a:ext cx="850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01" name="直接连接符 89300"/>
                  <p:cNvSpPr>
                    <a:spLocks noChangeAspect="1"/>
                  </p:cNvSpPr>
                  <p:nvPr/>
                </p:nvSpPr>
                <p:spPr>
                  <a:xfrm rot="7800000">
                    <a:off x="217" y="422"/>
                    <a:ext cx="850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02" name="直接连接符 89301"/>
                  <p:cNvSpPr>
                    <a:spLocks noChangeAspect="1"/>
                  </p:cNvSpPr>
                  <p:nvPr/>
                </p:nvSpPr>
                <p:spPr>
                  <a:xfrm rot="7800000">
                    <a:off x="-139" y="422"/>
                    <a:ext cx="850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03" name="直接连接符 89302"/>
                  <p:cNvSpPr>
                    <a:spLocks noChangeAspect="1"/>
                  </p:cNvSpPr>
                  <p:nvPr/>
                </p:nvSpPr>
                <p:spPr>
                  <a:xfrm rot="7800000">
                    <a:off x="1913" y="428"/>
                    <a:ext cx="850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04" name="直接连接符 89303"/>
                  <p:cNvSpPr>
                    <a:spLocks noChangeAspect="1"/>
                  </p:cNvSpPr>
                  <p:nvPr/>
                </p:nvSpPr>
                <p:spPr>
                  <a:xfrm rot="7800000">
                    <a:off x="2575" y="580"/>
                    <a:ext cx="454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05" name="直接连接符 89304"/>
                  <p:cNvSpPr>
                    <a:spLocks noChangeAspect="1"/>
                  </p:cNvSpPr>
                  <p:nvPr/>
                </p:nvSpPr>
                <p:spPr>
                  <a:xfrm rot="7800000">
                    <a:off x="-107" y="298"/>
                    <a:ext cx="454" cy="1"/>
                  </a:xfrm>
                  <a:prstGeom prst="line">
                    <a:avLst/>
                  </a:prstGeom>
                  <a:ln w="1587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89306" name="组合 89305"/>
                <p:cNvGrpSpPr>
                  <a:grpSpLocks noChangeAspect="1"/>
                </p:cNvGrpSpPr>
                <p:nvPr/>
              </p:nvGrpSpPr>
              <p:grpSpPr>
                <a:xfrm>
                  <a:off x="2572" y="0"/>
                  <a:ext cx="714" cy="2307"/>
                  <a:chOff x="0" y="0"/>
                  <a:chExt cx="714" cy="2308"/>
                </a:xfrm>
              </p:grpSpPr>
              <p:sp>
                <p:nvSpPr>
                  <p:cNvPr id="89307" name="矩形 89306"/>
                  <p:cNvSpPr>
                    <a:spLocks noChangeAspect="1"/>
                  </p:cNvSpPr>
                  <p:nvPr/>
                </p:nvSpPr>
                <p:spPr>
                  <a:xfrm>
                    <a:off x="106" y="378"/>
                    <a:ext cx="482" cy="1560"/>
                  </a:xfrm>
                  <a:prstGeom prst="rect">
                    <a:avLst/>
                  </a:prstGeom>
                  <a:solidFill>
                    <a:srgbClr val="CCCCFF"/>
                  </a:solidFill>
                  <a:ln w="25400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308" name="矩形 89307"/>
                  <p:cNvSpPr>
                    <a:spLocks noChangeAspect="1"/>
                  </p:cNvSpPr>
                  <p:nvPr/>
                </p:nvSpPr>
                <p:spPr>
                  <a:xfrm>
                    <a:off x="16" y="99"/>
                    <a:ext cx="680" cy="267"/>
                  </a:xfrm>
                  <a:prstGeom prst="rect">
                    <a:avLst/>
                  </a:prstGeom>
                  <a:solidFill>
                    <a:srgbClr val="CCCCFF"/>
                  </a:solidFill>
                  <a:ln w="25400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309" name="矩形 89308"/>
                  <p:cNvSpPr>
                    <a:spLocks noChangeAspect="1"/>
                  </p:cNvSpPr>
                  <p:nvPr/>
                </p:nvSpPr>
                <p:spPr>
                  <a:xfrm>
                    <a:off x="11" y="1935"/>
                    <a:ext cx="680" cy="267"/>
                  </a:xfrm>
                  <a:prstGeom prst="rect">
                    <a:avLst/>
                  </a:prstGeom>
                  <a:solidFill>
                    <a:srgbClr val="CCCCFF"/>
                  </a:solidFill>
                  <a:ln w="25400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9310" name="直接连接符 89309"/>
                  <p:cNvSpPr>
                    <a:spLocks noChangeAspect="1"/>
                  </p:cNvSpPr>
                  <p:nvPr/>
                </p:nvSpPr>
                <p:spPr>
                  <a:xfrm>
                    <a:off x="601" y="0"/>
                    <a:ext cx="113" cy="91"/>
                  </a:xfrm>
                  <a:prstGeom prst="line">
                    <a:avLst/>
                  </a:prstGeom>
                  <a:ln w="254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11" name="直接连接符 89310"/>
                  <p:cNvSpPr>
                    <a:spLocks noChangeAspect="1"/>
                  </p:cNvSpPr>
                  <p:nvPr/>
                </p:nvSpPr>
                <p:spPr>
                  <a:xfrm>
                    <a:off x="1" y="2217"/>
                    <a:ext cx="113" cy="91"/>
                  </a:xfrm>
                  <a:prstGeom prst="line">
                    <a:avLst/>
                  </a:prstGeom>
                  <a:ln w="254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12" name="直接连接符 89311"/>
                  <p:cNvSpPr>
                    <a:spLocks noChangeAspect="1"/>
                  </p:cNvSpPr>
                  <p:nvPr/>
                </p:nvSpPr>
                <p:spPr>
                  <a:xfrm rot="5400000">
                    <a:off x="-11" y="12"/>
                    <a:ext cx="113" cy="91"/>
                  </a:xfrm>
                  <a:prstGeom prst="line">
                    <a:avLst/>
                  </a:prstGeom>
                  <a:ln w="254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13" name="直接连接符 89312"/>
                  <p:cNvSpPr>
                    <a:spLocks noChangeAspect="1"/>
                  </p:cNvSpPr>
                  <p:nvPr/>
                </p:nvSpPr>
                <p:spPr>
                  <a:xfrm rot="5400000">
                    <a:off x="598" y="2204"/>
                    <a:ext cx="102" cy="85"/>
                  </a:xfrm>
                  <a:prstGeom prst="line">
                    <a:avLst/>
                  </a:prstGeom>
                  <a:ln w="254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14" name="直接连接符 89313"/>
                  <p:cNvSpPr>
                    <a:spLocks noChangeAspect="1"/>
                  </p:cNvSpPr>
                  <p:nvPr/>
                </p:nvSpPr>
                <p:spPr>
                  <a:xfrm>
                    <a:off x="76" y="18"/>
                    <a:ext cx="540" cy="0"/>
                  </a:xfrm>
                  <a:prstGeom prst="line">
                    <a:avLst/>
                  </a:prstGeom>
                  <a:ln w="254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89315" name="直接连接符 89314"/>
                  <p:cNvSpPr>
                    <a:spLocks noChangeAspect="1"/>
                  </p:cNvSpPr>
                  <p:nvPr/>
                </p:nvSpPr>
                <p:spPr>
                  <a:xfrm>
                    <a:off x="76" y="2292"/>
                    <a:ext cx="540" cy="0"/>
                  </a:xfrm>
                  <a:prstGeom prst="line">
                    <a:avLst/>
                  </a:prstGeom>
                  <a:ln w="254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89316" name="矩形 89315"/>
                <p:cNvSpPr>
                  <a:spLocks noChangeAspect="1"/>
                </p:cNvSpPr>
                <p:nvPr/>
              </p:nvSpPr>
              <p:spPr>
                <a:xfrm flipV="1">
                  <a:off x="0" y="949"/>
                  <a:ext cx="855" cy="8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rot="10800000" anchor="t"/>
                <a:p>
                  <a:pPr algn="just">
                    <a:buClrTx/>
                  </a:pPr>
                  <a:endParaRPr sz="2800" b="1">
                    <a:solidFill>
                      <a:srgbClr val="2602D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89317" name="直接连接符 89316"/>
                <p:cNvSpPr>
                  <a:spLocks noChangeAspect="1"/>
                </p:cNvSpPr>
                <p:nvPr/>
              </p:nvSpPr>
              <p:spPr>
                <a:xfrm flipH="1">
                  <a:off x="90" y="1135"/>
                  <a:ext cx="675" cy="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triangle" w="sm" len="lg"/>
                </a:ln>
              </p:spPr>
            </p:sp>
            <p:sp>
              <p:nvSpPr>
                <p:cNvPr id="89318" name="直接连接符 89317"/>
                <p:cNvSpPr>
                  <a:spLocks noChangeAspect="1"/>
                </p:cNvSpPr>
                <p:nvPr/>
              </p:nvSpPr>
              <p:spPr>
                <a:xfrm>
                  <a:off x="777" y="1135"/>
                  <a:ext cx="523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lgDashDot"/>
                  <a:headEnd type="none" w="med" len="med"/>
                  <a:tailEnd type="none" w="med" len="med"/>
                </a:ln>
              </p:spPr>
            </p:sp>
            <p:sp>
              <p:nvSpPr>
                <p:cNvPr id="89319" name="任意多边形 89318"/>
                <p:cNvSpPr>
                  <a:spLocks noChangeAspect="1"/>
                </p:cNvSpPr>
                <p:nvPr/>
              </p:nvSpPr>
              <p:spPr>
                <a:xfrm>
                  <a:off x="4276" y="425"/>
                  <a:ext cx="540" cy="1501"/>
                </a:xfrm>
                <a:custGeom>
                  <a:avLst/>
                  <a:gdLst>
                    <a:gd name="txL" fmla="*/ 0 w 21600"/>
                    <a:gd name="txT" fmla="*/ 0 h 43200"/>
                    <a:gd name="txR" fmla="*/ 21600 w 21600"/>
                    <a:gd name="txB" fmla="*/ 43200 h 43200"/>
                  </a:gdLst>
                  <a:ahLst/>
                  <a:cxnLst>
                    <a:cxn ang="270">
                      <a:pos x="0" y="0"/>
                    </a:cxn>
                    <a:cxn ang="90">
                      <a:pos x="120" y="43199"/>
                    </a:cxn>
                    <a:cxn ang="90">
                      <a:pos x="0" y="21600"/>
                    </a:cxn>
                  </a:cxnLst>
                  <a:rect l="txL" t="txT" r="txR" b="txB"/>
                  <a:pathLst>
                    <a:path w="21600" h="43200" fill="none">
                      <a:moveTo>
                        <a:pt x="0" y="0"/>
                      </a:moveTo>
                      <a:arcTo wR="21600" hR="21600" stAng="-5400000" swAng="10780901"/>
                    </a:path>
                    <a:path w="21600" h="43200" stroke="0">
                      <a:moveTo>
                        <a:pt x="0" y="0"/>
                      </a:moveTo>
                      <a:arcTo wR="21600" hR="21600" stAng="-5400000" swAng="10780901"/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9320" name="未知"/>
                <p:cNvSpPr>
                  <a:spLocks noChangeAspect="1"/>
                </p:cNvSpPr>
                <p:nvPr/>
              </p:nvSpPr>
              <p:spPr>
                <a:xfrm>
                  <a:off x="4411" y="436"/>
                  <a:ext cx="156" cy="1484"/>
                </a:xfrm>
                <a:custGeom>
                  <a:avLst/>
                  <a:gdLst/>
                  <a:ahLst/>
                  <a:cxnLst/>
                  <a:pathLst>
                    <a:path w="156" h="1485">
                      <a:moveTo>
                        <a:pt x="45" y="0"/>
                      </a:moveTo>
                      <a:cubicBezTo>
                        <a:pt x="48" y="61"/>
                        <a:pt x="44" y="325"/>
                        <a:pt x="75" y="450"/>
                      </a:cubicBezTo>
                      <a:cubicBezTo>
                        <a:pt x="87" y="496"/>
                        <a:pt x="105" y="540"/>
                        <a:pt x="120" y="585"/>
                      </a:cubicBezTo>
                      <a:cubicBezTo>
                        <a:pt x="125" y="600"/>
                        <a:pt x="135" y="630"/>
                        <a:pt x="135" y="630"/>
                      </a:cubicBezTo>
                      <a:cubicBezTo>
                        <a:pt x="130" y="695"/>
                        <a:pt x="124" y="760"/>
                        <a:pt x="120" y="825"/>
                      </a:cubicBezTo>
                      <a:cubicBezTo>
                        <a:pt x="111" y="966"/>
                        <a:pt x="156" y="1081"/>
                        <a:pt x="45" y="1155"/>
                      </a:cubicBezTo>
                      <a:cubicBezTo>
                        <a:pt x="0" y="1290"/>
                        <a:pt x="30" y="1184"/>
                        <a:pt x="30" y="148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9321" name="任意多边形 89320"/>
                <p:cNvSpPr>
                  <a:spLocks noChangeAspect="1"/>
                </p:cNvSpPr>
                <p:nvPr/>
              </p:nvSpPr>
              <p:spPr>
                <a:xfrm>
                  <a:off x="4216" y="808"/>
                  <a:ext cx="193" cy="679"/>
                </a:xfrm>
                <a:custGeom>
                  <a:avLst/>
                  <a:gdLst>
                    <a:gd name="txL" fmla="*/ 0 w 21600"/>
                    <a:gd name="txT" fmla="*/ 0 h 43190"/>
                    <a:gd name="txR" fmla="*/ 21600 w 21600"/>
                    <a:gd name="txB" fmla="*/ 43190 h 43190"/>
                  </a:gdLst>
                  <a:ahLst/>
                  <a:cxnLst>
                    <a:cxn ang="270">
                      <a:pos x="0" y="0"/>
                    </a:cxn>
                    <a:cxn ang="90">
                      <a:pos x="651" y="43190"/>
                    </a:cxn>
                    <a:cxn ang="90">
                      <a:pos x="0" y="21600"/>
                    </a:cxn>
                  </a:cxnLst>
                  <a:rect l="txL" t="txT" r="txR" b="txB"/>
                  <a:pathLst>
                    <a:path w="21600" h="43190" fill="none">
                      <a:moveTo>
                        <a:pt x="0" y="0"/>
                      </a:moveTo>
                      <a:arcTo wR="21600" hR="21600" stAng="-5400000" swAng="10696374"/>
                    </a:path>
                    <a:path w="21600" h="43190" stroke="0">
                      <a:moveTo>
                        <a:pt x="0" y="0"/>
                      </a:moveTo>
                      <a:arcTo wR="21600" hR="21600" stAng="-5400000" swAng="10696374"/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9322" name="直接连接符 89321"/>
                <p:cNvSpPr>
                  <a:spLocks noChangeAspect="1"/>
                </p:cNvSpPr>
                <p:nvPr/>
              </p:nvSpPr>
              <p:spPr>
                <a:xfrm rot="2400000">
                  <a:off x="4057" y="1634"/>
                  <a:ext cx="442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9323" name="直接连接符 89322"/>
                <p:cNvSpPr>
                  <a:spLocks noChangeAspect="1"/>
                </p:cNvSpPr>
                <p:nvPr/>
              </p:nvSpPr>
              <p:spPr>
                <a:xfrm rot="2400000">
                  <a:off x="4302" y="1468"/>
                  <a:ext cx="215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9324" name="直接连接符 89323"/>
                <p:cNvSpPr>
                  <a:spLocks noChangeAspect="1"/>
                </p:cNvSpPr>
                <p:nvPr/>
              </p:nvSpPr>
              <p:spPr>
                <a:xfrm rot="2400000">
                  <a:off x="4351" y="1263"/>
                  <a:ext cx="215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9325" name="直接连接符 89324"/>
                <p:cNvSpPr>
                  <a:spLocks noChangeAspect="1"/>
                </p:cNvSpPr>
                <p:nvPr/>
              </p:nvSpPr>
              <p:spPr>
                <a:xfrm rot="2400000">
                  <a:off x="4366" y="1069"/>
                  <a:ext cx="215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9326" name="直接连接符 89325"/>
                <p:cNvSpPr>
                  <a:spLocks noChangeAspect="1"/>
                </p:cNvSpPr>
                <p:nvPr/>
              </p:nvSpPr>
              <p:spPr>
                <a:xfrm rot="2400000">
                  <a:off x="4239" y="846"/>
                  <a:ext cx="272" cy="1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9327" name="未知"/>
                <p:cNvSpPr>
                  <a:spLocks noChangeAspect="1"/>
                </p:cNvSpPr>
                <p:nvPr/>
              </p:nvSpPr>
              <p:spPr>
                <a:xfrm>
                  <a:off x="4515" y="1515"/>
                  <a:ext cx="1128" cy="338"/>
                </a:xfrm>
                <a:custGeom>
                  <a:avLst/>
                  <a:gdLst/>
                  <a:ahLst/>
                  <a:cxnLst/>
                  <a:pathLst>
                    <a:path w="900" h="338">
                      <a:moveTo>
                        <a:pt x="0" y="338"/>
                      </a:moveTo>
                      <a:cubicBezTo>
                        <a:pt x="45" y="286"/>
                        <a:pt x="90" y="234"/>
                        <a:pt x="180" y="182"/>
                      </a:cubicBezTo>
                      <a:cubicBezTo>
                        <a:pt x="270" y="130"/>
                        <a:pt x="420" y="52"/>
                        <a:pt x="540" y="26"/>
                      </a:cubicBezTo>
                      <a:cubicBezTo>
                        <a:pt x="660" y="0"/>
                        <a:pt x="840" y="26"/>
                        <a:pt x="900" y="2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9328" name="未知"/>
                <p:cNvSpPr>
                  <a:spLocks noChangeAspect="1"/>
                </p:cNvSpPr>
                <p:nvPr/>
              </p:nvSpPr>
              <p:spPr>
                <a:xfrm>
                  <a:off x="4455" y="453"/>
                  <a:ext cx="1290" cy="186"/>
                </a:xfrm>
                <a:custGeom>
                  <a:avLst/>
                  <a:gdLst/>
                  <a:ahLst/>
                  <a:cxnLst/>
                  <a:pathLst>
                    <a:path w="1260" h="338">
                      <a:moveTo>
                        <a:pt x="0" y="0"/>
                      </a:moveTo>
                      <a:cubicBezTo>
                        <a:pt x="45" y="52"/>
                        <a:pt x="90" y="104"/>
                        <a:pt x="180" y="156"/>
                      </a:cubicBezTo>
                      <a:cubicBezTo>
                        <a:pt x="270" y="208"/>
                        <a:pt x="420" y="286"/>
                        <a:pt x="540" y="312"/>
                      </a:cubicBezTo>
                      <a:cubicBezTo>
                        <a:pt x="660" y="338"/>
                        <a:pt x="780" y="312"/>
                        <a:pt x="900" y="312"/>
                      </a:cubicBezTo>
                      <a:cubicBezTo>
                        <a:pt x="1020" y="312"/>
                        <a:pt x="1140" y="312"/>
                        <a:pt x="1260" y="3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9329" name="未知"/>
                <p:cNvSpPr>
                  <a:spLocks noChangeAspect="1"/>
                </p:cNvSpPr>
                <p:nvPr/>
              </p:nvSpPr>
              <p:spPr>
                <a:xfrm>
                  <a:off x="5595" y="651"/>
                  <a:ext cx="181" cy="896"/>
                </a:xfrm>
                <a:custGeom>
                  <a:avLst/>
                  <a:gdLst/>
                  <a:ahLst/>
                  <a:cxnLst/>
                  <a:pathLst>
                    <a:path w="240" h="780">
                      <a:moveTo>
                        <a:pt x="210" y="0"/>
                      </a:moveTo>
                      <a:cubicBezTo>
                        <a:pt x="135" y="52"/>
                        <a:pt x="60" y="104"/>
                        <a:pt x="30" y="156"/>
                      </a:cubicBezTo>
                      <a:cubicBezTo>
                        <a:pt x="0" y="208"/>
                        <a:pt x="0" y="260"/>
                        <a:pt x="30" y="312"/>
                      </a:cubicBezTo>
                      <a:cubicBezTo>
                        <a:pt x="60" y="364"/>
                        <a:pt x="180" y="416"/>
                        <a:pt x="210" y="468"/>
                      </a:cubicBezTo>
                      <a:cubicBezTo>
                        <a:pt x="240" y="520"/>
                        <a:pt x="240" y="572"/>
                        <a:pt x="210" y="624"/>
                      </a:cubicBezTo>
                      <a:cubicBezTo>
                        <a:pt x="180" y="676"/>
                        <a:pt x="105" y="728"/>
                        <a:pt x="30" y="78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89330" name="椭圆 89329"/>
                <p:cNvSpPr>
                  <a:spLocks noChangeAspect="1"/>
                </p:cNvSpPr>
                <p:nvPr/>
              </p:nvSpPr>
              <p:spPr>
                <a:xfrm>
                  <a:off x="5610" y="630"/>
                  <a:ext cx="180" cy="46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89331" name="直接连接符 89330"/>
              <p:cNvSpPr>
                <a:spLocks noChangeAspect="1"/>
              </p:cNvSpPr>
              <p:nvPr/>
            </p:nvSpPr>
            <p:spPr>
              <a:xfrm>
                <a:off x="2274" y="455"/>
                <a:ext cx="345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triangle" w="sm" len="lg"/>
              </a:ln>
            </p:spPr>
          </p:sp>
          <p:graphicFrame>
            <p:nvGraphicFramePr>
              <p:cNvPr id="89332" name="对象 89331"/>
              <p:cNvGraphicFramePr>
                <a:graphicFrameLocks noChangeAspect="1"/>
              </p:cNvGraphicFramePr>
              <p:nvPr/>
            </p:nvGraphicFramePr>
            <p:xfrm>
              <a:off x="2376" y="475"/>
              <a:ext cx="197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05" name="" r:id="rId27" imgW="165735" imgH="165735" progId="Equation.3">
                      <p:embed/>
                    </p:oleObj>
                  </mc:Choice>
                  <mc:Fallback>
                    <p:oleObj name="" r:id="rId27" imgW="165735" imgH="165735" progId="Equation.3">
                      <p:embed/>
                      <p:pic>
                        <p:nvPicPr>
                          <p:cNvPr id="0" name="图片 3504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376" y="475"/>
                            <a:ext cx="197" cy="198"/>
                          </a:xfrm>
                          <a:prstGeom prst="rect">
                            <a:avLst/>
                          </a:prstGeom>
                          <a:solidFill>
                            <a:srgbClr val="FFFFCC"/>
                          </a:solidFill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9333" name="对象 89332"/>
              <p:cNvGraphicFramePr>
                <a:graphicFrameLocks noChangeAspect="1"/>
              </p:cNvGraphicFramePr>
              <p:nvPr/>
            </p:nvGraphicFramePr>
            <p:xfrm>
              <a:off x="6" y="481"/>
              <a:ext cx="197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06" name="" r:id="rId28" imgW="165735" imgH="165735" progId="Equation.3">
                      <p:embed/>
                    </p:oleObj>
                  </mc:Choice>
                  <mc:Fallback>
                    <p:oleObj name="" r:id="rId28" imgW="165735" imgH="165735" progId="Equation.3">
                      <p:embed/>
                      <p:pic>
                        <p:nvPicPr>
                          <p:cNvPr id="0" name="图片 3505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6" y="481"/>
                            <a:ext cx="197" cy="198"/>
                          </a:xfrm>
                          <a:prstGeom prst="rect">
                            <a:avLst/>
                          </a:prstGeom>
                          <a:solidFill>
                            <a:srgbClr val="FFFFCC"/>
                          </a:solidFill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9334" name="直接连接符 89333"/>
            <p:cNvSpPr/>
            <p:nvPr/>
          </p:nvSpPr>
          <p:spPr>
            <a:xfrm>
              <a:off x="1837" y="221"/>
              <a:ext cx="45" cy="4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9335" name="直接连接符 89334"/>
            <p:cNvSpPr/>
            <p:nvPr/>
          </p:nvSpPr>
          <p:spPr>
            <a:xfrm>
              <a:off x="1837" y="295"/>
              <a:ext cx="45" cy="4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9336" name="直接连接符 89335"/>
            <p:cNvSpPr/>
            <p:nvPr/>
          </p:nvSpPr>
          <p:spPr>
            <a:xfrm>
              <a:off x="1837" y="258"/>
              <a:ext cx="45" cy="4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aphicFrame>
        <p:nvGraphicFramePr>
          <p:cNvPr id="89337" name="对象 89336"/>
          <p:cNvGraphicFramePr>
            <a:graphicFrameLocks noChangeAspect="1"/>
          </p:cNvGraphicFramePr>
          <p:nvPr/>
        </p:nvGraphicFramePr>
        <p:xfrm>
          <a:off x="1066800" y="5791200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7" name="" r:id="rId29" imgW="457835" imgH="229235" progId="Equation.DSMT4">
                  <p:embed/>
                </p:oleObj>
              </mc:Choice>
              <mc:Fallback>
                <p:oleObj name="" r:id="rId29" imgW="457835" imgH="229235" progId="Equation.DSMT4">
                  <p:embed/>
                  <p:pic>
                    <p:nvPicPr>
                      <p:cNvPr id="0" name="图片 3506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66800" y="5791200"/>
                        <a:ext cx="106680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338" name="对象 89337"/>
          <p:cNvGraphicFramePr>
            <a:graphicFrameLocks noChangeAspect="1"/>
          </p:cNvGraphicFramePr>
          <p:nvPr/>
        </p:nvGraphicFramePr>
        <p:xfrm>
          <a:off x="3733800" y="5791200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" name="" r:id="rId31" imgW="457835" imgH="229235" progId="Equation.DSMT4">
                  <p:embed/>
                </p:oleObj>
              </mc:Choice>
              <mc:Fallback>
                <p:oleObj name="" r:id="rId31" imgW="457835" imgH="229235" progId="Equation.DSMT4">
                  <p:embed/>
                  <p:pic>
                    <p:nvPicPr>
                      <p:cNvPr id="0" name="图片 3507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733800" y="5791200"/>
                        <a:ext cx="106680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339" name="对象 89338"/>
          <p:cNvGraphicFramePr>
            <a:graphicFrameLocks noChangeAspect="1"/>
          </p:cNvGraphicFramePr>
          <p:nvPr/>
        </p:nvGraphicFramePr>
        <p:xfrm>
          <a:off x="6477000" y="5486400"/>
          <a:ext cx="11255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" name="" r:id="rId32" imgW="483235" imgH="394335" progId="Equation.DSMT4">
                  <p:embed/>
                </p:oleObj>
              </mc:Choice>
              <mc:Fallback>
                <p:oleObj name="" r:id="rId32" imgW="483235" imgH="394335" progId="Equation.DSMT4">
                  <p:embed/>
                  <p:pic>
                    <p:nvPicPr>
                      <p:cNvPr id="0" name="图片 3508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477000" y="5486400"/>
                        <a:ext cx="1125538" cy="91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40" name="动作按钮: 后退或前一项 89339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9341" name="动作按钮: 前进或下一项 89340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89342" name="动作按钮: 第一张 89341">
            <a:hlinkClick r:id="rId34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矩形 90113"/>
          <p:cNvSpPr/>
          <p:nvPr/>
        </p:nvSpPr>
        <p:spPr>
          <a:xfrm>
            <a:off x="1447800" y="381000"/>
            <a:ext cx="6381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2-13 </a:t>
            </a:r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剪切和挤压的实用计算</a:t>
            </a:r>
            <a:endParaRPr lang="zh-CN" altLang="en-US" sz="36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0115" name="矩形 90114"/>
          <p:cNvSpPr/>
          <p:nvPr/>
        </p:nvSpPr>
        <p:spPr>
          <a:xfrm>
            <a:off x="762000" y="1143000"/>
            <a:ext cx="42672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假设切应力在剪切面（</a:t>
            </a:r>
            <a:r>
              <a:rPr lang="en-US" altLang="zh-CN" sz="2800" b="1" i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m-m 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截面）上是均匀分布的</a:t>
            </a: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得实用切应力计算公式：</a:t>
            </a:r>
            <a:endParaRPr lang="zh-CN" altLang="en-US" sz="2800" b="1">
              <a:solidFill>
                <a:srgbClr val="2602D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0116" name="对象 90115"/>
          <p:cNvGraphicFramePr>
            <a:graphicFrameLocks noChangeAspect="1"/>
          </p:cNvGraphicFramePr>
          <p:nvPr/>
        </p:nvGraphicFramePr>
        <p:xfrm>
          <a:off x="5486400" y="1295400"/>
          <a:ext cx="198120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" name="" r:id="rId1" imgW="445135" imgH="394335" progId="Equation.DSMT4">
                  <p:embed/>
                </p:oleObj>
              </mc:Choice>
              <mc:Fallback>
                <p:oleObj name="" r:id="rId1" imgW="445135" imgH="394335" progId="Equation.DSMT4">
                  <p:embed/>
                  <p:pic>
                    <p:nvPicPr>
                      <p:cNvPr id="0" name="图片 35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86400" y="1295400"/>
                        <a:ext cx="1981200" cy="12430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 cap="flat" cmpd="sng">
                        <a:solidFill>
                          <a:srgbClr val="FF66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7" name="矩形 90116"/>
          <p:cNvSpPr/>
          <p:nvPr/>
        </p:nvSpPr>
        <p:spPr>
          <a:xfrm>
            <a:off x="2063750" y="2990850"/>
            <a:ext cx="30416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切应力强度条件：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0118" name="对象 90117"/>
          <p:cNvGraphicFramePr>
            <a:graphicFrameLocks noChangeAspect="1"/>
          </p:cNvGraphicFramePr>
          <p:nvPr/>
        </p:nvGraphicFramePr>
        <p:xfrm>
          <a:off x="5181600" y="2781300"/>
          <a:ext cx="20574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" name="" r:id="rId3" imgW="737235" imgH="393700" progId="Equation.3">
                  <p:embed/>
                </p:oleObj>
              </mc:Choice>
              <mc:Fallback>
                <p:oleObj name="" r:id="rId3" imgW="737235" imgH="393700" progId="Equation.3">
                  <p:embed/>
                  <p:pic>
                    <p:nvPicPr>
                      <p:cNvPr id="0" name="图片 35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2781300"/>
                        <a:ext cx="2057400" cy="1030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119" name="组合 90118"/>
          <p:cNvGrpSpPr/>
          <p:nvPr/>
        </p:nvGrpSpPr>
        <p:grpSpPr>
          <a:xfrm>
            <a:off x="914400" y="3810000"/>
            <a:ext cx="6858000" cy="557213"/>
            <a:chOff x="0" y="0"/>
            <a:chExt cx="4320" cy="351"/>
          </a:xfrm>
        </p:grpSpPr>
        <p:sp>
          <p:nvSpPr>
            <p:cNvPr id="90120" name="矩形 90119"/>
            <p:cNvSpPr/>
            <p:nvPr/>
          </p:nvSpPr>
          <p:spPr>
            <a:xfrm>
              <a:off x="316" y="0"/>
              <a:ext cx="40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ClrTx/>
              </a:pPr>
              <a:r>
                <a:rPr lang="zh-CN" altLang="en-US" sz="2800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许用切应力，常由实验方法确定</a:t>
              </a:r>
              <a:endPara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90121" name="对象 90120"/>
            <p:cNvGraphicFramePr>
              <a:graphicFrameLocks noChangeAspect="1"/>
            </p:cNvGraphicFramePr>
            <p:nvPr/>
          </p:nvGraphicFramePr>
          <p:xfrm>
            <a:off x="0" y="0"/>
            <a:ext cx="336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" name="" r:id="rId5" imgW="190500" imgH="215900" progId="Equation.3">
                    <p:embed/>
                  </p:oleObj>
                </mc:Choice>
                <mc:Fallback>
                  <p:oleObj name="" r:id="rId5" imgW="190500" imgH="215900" progId="Equation.3">
                    <p:embed/>
                    <p:pic>
                      <p:nvPicPr>
                        <p:cNvPr id="0" name="图片 351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336" cy="35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122" name="组合 90121"/>
          <p:cNvGrpSpPr/>
          <p:nvPr/>
        </p:nvGrpSpPr>
        <p:grpSpPr>
          <a:xfrm>
            <a:off x="2057400" y="4572000"/>
            <a:ext cx="4876800" cy="565150"/>
            <a:chOff x="0" y="0"/>
            <a:chExt cx="3072" cy="356"/>
          </a:xfrm>
        </p:grpSpPr>
        <p:sp>
          <p:nvSpPr>
            <p:cNvPr id="90123" name="矩形 90122"/>
            <p:cNvSpPr/>
            <p:nvPr/>
          </p:nvSpPr>
          <p:spPr>
            <a:xfrm>
              <a:off x="0" y="0"/>
              <a:ext cx="124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塑性材料：</a:t>
              </a:r>
              <a:endPara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90124" name="对象 90123"/>
            <p:cNvGraphicFramePr>
              <a:graphicFrameLocks noChangeAspect="1"/>
            </p:cNvGraphicFramePr>
            <p:nvPr/>
          </p:nvGraphicFramePr>
          <p:xfrm>
            <a:off x="1200" y="0"/>
            <a:ext cx="1872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3" name="" r:id="rId7" imgW="1129665" imgH="215900" progId="Equation.3">
                    <p:embed/>
                  </p:oleObj>
                </mc:Choice>
                <mc:Fallback>
                  <p:oleObj name="" r:id="rId7" imgW="1129665" imgH="215900" progId="Equation.3">
                    <p:embed/>
                    <p:pic>
                      <p:nvPicPr>
                        <p:cNvPr id="0" name="图片 351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00" y="0"/>
                          <a:ext cx="1872" cy="3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125" name="组合 90124"/>
          <p:cNvGrpSpPr/>
          <p:nvPr/>
        </p:nvGrpSpPr>
        <p:grpSpPr>
          <a:xfrm>
            <a:off x="2066925" y="5257800"/>
            <a:ext cx="4791075" cy="565150"/>
            <a:chOff x="0" y="0"/>
            <a:chExt cx="3018" cy="356"/>
          </a:xfrm>
        </p:grpSpPr>
        <p:sp>
          <p:nvSpPr>
            <p:cNvPr id="90126" name="文本框 90125"/>
            <p:cNvSpPr txBox="1"/>
            <p:nvPr/>
          </p:nvSpPr>
          <p:spPr>
            <a:xfrm>
              <a:off x="0" y="0"/>
              <a:ext cx="176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sz="2800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脆性材料：</a:t>
              </a:r>
              <a:endPara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90127" name="对象 90126"/>
            <p:cNvGraphicFramePr>
              <a:graphicFrameLocks noChangeAspect="1"/>
            </p:cNvGraphicFramePr>
            <p:nvPr/>
          </p:nvGraphicFramePr>
          <p:xfrm>
            <a:off x="1188" y="0"/>
            <a:ext cx="1830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4" name="" r:id="rId9" imgW="1104265" imgH="215900" progId="Equation.3">
                    <p:embed/>
                  </p:oleObj>
                </mc:Choice>
                <mc:Fallback>
                  <p:oleObj name="" r:id="rId9" imgW="1104265" imgH="215900" progId="Equation.3">
                    <p:embed/>
                    <p:pic>
                      <p:nvPicPr>
                        <p:cNvPr id="0" name="图片 351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88" y="0"/>
                          <a:ext cx="1830" cy="3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128" name="动作按钮: 后退或前一项 90127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0129" name="动作按钮: 前进或下一项 90128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0130" name="动作按钮: 第一张 90129">
            <a:hlinkClick r:id="rId11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1138" name="组合 91137"/>
          <p:cNvGrpSpPr/>
          <p:nvPr/>
        </p:nvGrpSpPr>
        <p:grpSpPr>
          <a:xfrm>
            <a:off x="395288" y="2852738"/>
            <a:ext cx="3795712" cy="2262187"/>
            <a:chOff x="0" y="0"/>
            <a:chExt cx="2391" cy="1425"/>
          </a:xfrm>
        </p:grpSpPr>
        <p:pic>
          <p:nvPicPr>
            <p:cNvPr id="91139" name="图片 91138" descr="13-5a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1334" t="6877" r="1334" b="6017"/>
            <a:stretch>
              <a:fillRect/>
            </a:stretch>
          </p:blipFill>
          <p:spPr>
            <a:xfrm>
              <a:off x="0" y="0"/>
              <a:ext cx="2391" cy="14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1140" name="矩形 91139"/>
            <p:cNvSpPr/>
            <p:nvPr/>
          </p:nvSpPr>
          <p:spPr>
            <a:xfrm>
              <a:off x="1881" y="1047"/>
              <a:ext cx="492" cy="282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91141" name="组合 91140"/>
            <p:cNvGrpSpPr/>
            <p:nvPr/>
          </p:nvGrpSpPr>
          <p:grpSpPr>
            <a:xfrm>
              <a:off x="861" y="403"/>
              <a:ext cx="1126" cy="603"/>
              <a:chOff x="0" y="0"/>
              <a:chExt cx="1126" cy="603"/>
            </a:xfrm>
          </p:grpSpPr>
          <p:grpSp>
            <p:nvGrpSpPr>
              <p:cNvPr id="91142" name="组合 91141"/>
              <p:cNvGrpSpPr/>
              <p:nvPr/>
            </p:nvGrpSpPr>
            <p:grpSpPr>
              <a:xfrm>
                <a:off x="0" y="0"/>
                <a:ext cx="282" cy="241"/>
                <a:chOff x="0" y="0"/>
                <a:chExt cx="363" cy="272"/>
              </a:xfrm>
            </p:grpSpPr>
            <p:sp>
              <p:nvSpPr>
                <p:cNvPr id="91143" name="矩形 91142"/>
                <p:cNvSpPr/>
                <p:nvPr/>
              </p:nvSpPr>
              <p:spPr>
                <a:xfrm>
                  <a:off x="0" y="46"/>
                  <a:ext cx="363" cy="22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graphicFrame>
              <p:nvGraphicFramePr>
                <p:cNvPr id="91144" name="对象 91143"/>
                <p:cNvGraphicFramePr>
                  <a:graphicFrameLocks noChangeAspect="1"/>
                </p:cNvGraphicFramePr>
                <p:nvPr/>
              </p:nvGraphicFramePr>
              <p:xfrm>
                <a:off x="46" y="0"/>
                <a:ext cx="257" cy="27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15" name="" r:id="rId2" imgW="215900" imgH="228600" progId="Equation.3">
                        <p:embed/>
                      </p:oleObj>
                    </mc:Choice>
                    <mc:Fallback>
                      <p:oleObj name="" r:id="rId2" imgW="215900" imgH="228600" progId="Equation.3">
                        <p:embed/>
                        <p:pic>
                          <p:nvPicPr>
                            <p:cNvPr id="0" name="图片 3514"/>
                            <p:cNvPicPr/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" y="0"/>
                              <a:ext cx="257" cy="272"/>
                            </a:xfrm>
                            <a:prstGeom prst="rect">
                              <a:avLst/>
                            </a:prstGeom>
                            <a:solidFill>
                              <a:srgbClr val="FFFFCC"/>
                            </a:solidFill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91145" name="组合 91144"/>
              <p:cNvGrpSpPr/>
              <p:nvPr/>
            </p:nvGrpSpPr>
            <p:grpSpPr>
              <a:xfrm>
                <a:off x="845" y="362"/>
                <a:ext cx="281" cy="241"/>
                <a:chOff x="0" y="0"/>
                <a:chExt cx="363" cy="272"/>
              </a:xfrm>
            </p:grpSpPr>
            <p:sp>
              <p:nvSpPr>
                <p:cNvPr id="91146" name="矩形 91145"/>
                <p:cNvSpPr/>
                <p:nvPr/>
              </p:nvSpPr>
              <p:spPr>
                <a:xfrm>
                  <a:off x="0" y="46"/>
                  <a:ext cx="363" cy="22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graphicFrame>
              <p:nvGraphicFramePr>
                <p:cNvPr id="91147" name="对象 91146"/>
                <p:cNvGraphicFramePr>
                  <a:graphicFrameLocks noChangeAspect="1"/>
                </p:cNvGraphicFramePr>
                <p:nvPr/>
              </p:nvGraphicFramePr>
              <p:xfrm>
                <a:off x="46" y="0"/>
                <a:ext cx="257" cy="27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16" name="" r:id="rId4" imgW="215900" imgH="228600" progId="Equation.3">
                        <p:embed/>
                      </p:oleObj>
                    </mc:Choice>
                    <mc:Fallback>
                      <p:oleObj name="" r:id="rId4" imgW="215900" imgH="228600" progId="Equation.3">
                        <p:embed/>
                        <p:pic>
                          <p:nvPicPr>
                            <p:cNvPr id="0" name="图片 3515"/>
                            <p:cNvPicPr/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" y="0"/>
                              <a:ext cx="257" cy="272"/>
                            </a:xfrm>
                            <a:prstGeom prst="rect">
                              <a:avLst/>
                            </a:prstGeom>
                            <a:solidFill>
                              <a:srgbClr val="FFFFCC"/>
                            </a:solidFill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91148" name="组合 91147"/>
              <p:cNvGrpSpPr/>
              <p:nvPr/>
            </p:nvGrpSpPr>
            <p:grpSpPr>
              <a:xfrm>
                <a:off x="108" y="205"/>
                <a:ext cx="282" cy="235"/>
                <a:chOff x="0" y="0"/>
                <a:chExt cx="363" cy="265"/>
              </a:xfrm>
            </p:grpSpPr>
            <p:sp>
              <p:nvSpPr>
                <p:cNvPr id="91149" name="矩形 91148"/>
                <p:cNvSpPr/>
                <p:nvPr/>
              </p:nvSpPr>
              <p:spPr>
                <a:xfrm>
                  <a:off x="0" y="39"/>
                  <a:ext cx="363" cy="22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graphicFrame>
              <p:nvGraphicFramePr>
                <p:cNvPr id="91150" name="对象 91149"/>
                <p:cNvGraphicFramePr>
                  <a:graphicFrameLocks noChangeAspect="1"/>
                </p:cNvGraphicFramePr>
                <p:nvPr/>
              </p:nvGraphicFramePr>
              <p:xfrm>
                <a:off x="106" y="0"/>
                <a:ext cx="136" cy="25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17" name="" r:id="rId5" imgW="114300" imgH="215900" progId="Equation.3">
                        <p:embed/>
                      </p:oleObj>
                    </mc:Choice>
                    <mc:Fallback>
                      <p:oleObj name="" r:id="rId5" imgW="114300" imgH="215900" progId="Equation.3">
                        <p:embed/>
                        <p:pic>
                          <p:nvPicPr>
                            <p:cNvPr id="0" name="图片 3516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6" y="0"/>
                              <a:ext cx="136" cy="257"/>
                            </a:xfrm>
                            <a:prstGeom prst="rect">
                              <a:avLst/>
                            </a:prstGeom>
                            <a:solidFill>
                              <a:srgbClr val="FFFFCC"/>
                            </a:solidFill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91151" name="文本框 91150"/>
          <p:cNvSpPr txBox="1"/>
          <p:nvPr/>
        </p:nvSpPr>
        <p:spPr>
          <a:xfrm>
            <a:off x="492125" y="1081088"/>
            <a:ext cx="32416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挤压的实用计算</a:t>
            </a:r>
            <a:endParaRPr lang="zh-CN" altLang="en-US" sz="2800" b="1">
              <a:solidFill>
                <a:srgbClr val="2602D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1152" name="对象 91151"/>
          <p:cNvGraphicFramePr>
            <a:graphicFrameLocks noChangeAspect="1"/>
          </p:cNvGraphicFramePr>
          <p:nvPr/>
        </p:nvGraphicFramePr>
        <p:xfrm>
          <a:off x="7010400" y="1860550"/>
          <a:ext cx="16764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" name="" r:id="rId7" imgW="609600" imgH="431800" progId="Equation.3">
                  <p:embed/>
                </p:oleObj>
              </mc:Choice>
              <mc:Fallback>
                <p:oleObj name="" r:id="rId7" imgW="609600" imgH="431800" progId="Equation.3">
                  <p:embed/>
                  <p:pic>
                    <p:nvPicPr>
                      <p:cNvPr id="0" name="图片 35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0400" y="1860550"/>
                        <a:ext cx="1676400" cy="11874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 cap="flat" cmpd="sng">
                        <a:solidFill>
                          <a:srgbClr val="FF66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3" name="文本框 91152"/>
          <p:cNvSpPr txBox="1"/>
          <p:nvPr/>
        </p:nvSpPr>
        <p:spPr>
          <a:xfrm>
            <a:off x="3924300" y="1066800"/>
            <a:ext cx="46863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2800" b="1">
                <a:solidFill>
                  <a:srgbClr val="04040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4040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假设应力在挤压面上是均匀分布的</a:t>
            </a:r>
            <a:endParaRPr lang="zh-CN" altLang="en-US" sz="2800" b="1">
              <a:solidFill>
                <a:srgbClr val="04040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154" name="文本框 91153"/>
          <p:cNvSpPr txBox="1"/>
          <p:nvPr/>
        </p:nvSpPr>
        <p:spPr>
          <a:xfrm>
            <a:off x="3581400" y="2224088"/>
            <a:ext cx="3403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>
                <a:solidFill>
                  <a:srgbClr val="04040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得实用挤压应力公式</a:t>
            </a:r>
            <a:endParaRPr lang="zh-CN" altLang="en-US" sz="2800" b="1">
              <a:solidFill>
                <a:srgbClr val="04040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155" name="文本框 91154"/>
          <p:cNvSpPr txBox="1"/>
          <p:nvPr/>
        </p:nvSpPr>
        <p:spPr>
          <a:xfrm>
            <a:off x="3886200" y="3138488"/>
            <a:ext cx="43259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zh-CN" altLang="en-US" sz="28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注意挤压面面积的计算</a:t>
            </a:r>
            <a:endParaRPr lang="zh-CN" altLang="en-US" sz="2800" b="1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1156" name="组合 91155"/>
          <p:cNvGrpSpPr/>
          <p:nvPr/>
        </p:nvGrpSpPr>
        <p:grpSpPr>
          <a:xfrm>
            <a:off x="250825" y="1844675"/>
            <a:ext cx="3644900" cy="952500"/>
            <a:chOff x="0" y="0"/>
            <a:chExt cx="2296" cy="600"/>
          </a:xfrm>
        </p:grpSpPr>
        <p:pic>
          <p:nvPicPr>
            <p:cNvPr id="91157" name="图片 91156" descr="铆钉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0" y="0"/>
              <a:ext cx="1872" cy="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1158" name="文本框 91157"/>
            <p:cNvSpPr txBox="1"/>
            <p:nvPr/>
          </p:nvSpPr>
          <p:spPr>
            <a:xfrm>
              <a:off x="0" y="297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en-US" altLang="zh-CN" b="1" i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altLang="zh-CN" b="1" i="1">
                <a:solidFill>
                  <a:srgbClr val="04040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1159" name="矩形 91158"/>
            <p:cNvSpPr/>
            <p:nvPr/>
          </p:nvSpPr>
          <p:spPr>
            <a:xfrm>
              <a:off x="2108" y="86"/>
              <a:ext cx="18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ClrTx/>
              </a:pPr>
              <a:r>
                <a:rPr lang="en-US" altLang="zh-CN" b="1" i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endParaRPr lang="en-US" altLang="zh-CN" b="1" i="1">
                <a:solidFill>
                  <a:srgbClr val="04040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1160" name="矩形 91159"/>
          <p:cNvSpPr/>
          <p:nvPr/>
        </p:nvSpPr>
        <p:spPr>
          <a:xfrm>
            <a:off x="1085850" y="136525"/>
            <a:ext cx="6870700" cy="8445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2-13 </a:t>
            </a:r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剪切和挤压的实用计算</a:t>
            </a:r>
            <a:endParaRPr lang="zh-CN" altLang="en-US" sz="36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161" name="文本框 91160"/>
          <p:cNvSpPr txBox="1"/>
          <p:nvPr/>
        </p:nvSpPr>
        <p:spPr>
          <a:xfrm>
            <a:off x="900113" y="5157788"/>
            <a:ext cx="3048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04040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挤压力</a:t>
            </a:r>
            <a:r>
              <a:rPr lang="zh-CN" altLang="en-US" sz="2800" b="1" i="1">
                <a:solidFill>
                  <a:srgbClr val="04040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i="1">
                <a:solidFill>
                  <a:srgbClr val="040404"/>
                </a:solidFill>
                <a:latin typeface="宋体" panose="02010600030101010101" pitchFamily="2" charset="-122"/>
              </a:rPr>
              <a:t>F</a:t>
            </a:r>
            <a:r>
              <a:rPr lang="en-US" altLang="zh-CN" sz="2800" i="1" baseline="-25000">
                <a:solidFill>
                  <a:srgbClr val="040404"/>
                </a:solidFill>
                <a:latin typeface="宋体" panose="02010600030101010101" pitchFamily="2" charset="-122"/>
              </a:rPr>
              <a:t>bs</a:t>
            </a:r>
            <a:r>
              <a:rPr lang="en-US" altLang="zh-CN" sz="2800" i="1">
                <a:solidFill>
                  <a:srgbClr val="040404"/>
                </a:solidFill>
                <a:latin typeface="宋体" panose="02010600030101010101" pitchFamily="2" charset="-122"/>
              </a:rPr>
              <a:t>= F</a:t>
            </a:r>
            <a:endParaRPr lang="en-US" altLang="zh-CN" sz="2800" i="1" baseline="-25000">
              <a:solidFill>
                <a:srgbClr val="040404"/>
              </a:solidFill>
              <a:latin typeface="宋体" panose="02010600030101010101" pitchFamily="2" charset="-122"/>
            </a:endParaRPr>
          </a:p>
        </p:txBody>
      </p:sp>
      <p:sp>
        <p:nvSpPr>
          <p:cNvPr id="91162" name="文本框 91161"/>
          <p:cNvSpPr txBox="1"/>
          <p:nvPr/>
        </p:nvSpPr>
        <p:spPr>
          <a:xfrm>
            <a:off x="3810000" y="3671888"/>
            <a:ext cx="36734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）接触面为平面</a:t>
            </a:r>
            <a:endParaRPr lang="zh-CN" altLang="en-US" sz="2800" b="1">
              <a:solidFill>
                <a:srgbClr val="2602D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163" name="文本框 91162"/>
          <p:cNvSpPr txBox="1"/>
          <p:nvPr/>
        </p:nvSpPr>
        <p:spPr>
          <a:xfrm>
            <a:off x="4724400" y="4281488"/>
            <a:ext cx="3962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800" i="1">
                <a:solidFill>
                  <a:srgbClr val="2602DA"/>
                </a:solidFill>
                <a:latin typeface="宋体" panose="02010600030101010101" pitchFamily="2" charset="-122"/>
              </a:rPr>
              <a:t>A</a:t>
            </a:r>
            <a:r>
              <a:rPr lang="en-US" altLang="zh-CN" sz="2800" i="1" baseline="-25000">
                <a:solidFill>
                  <a:srgbClr val="2602DA"/>
                </a:solidFill>
                <a:latin typeface="宋体" panose="02010600030101010101" pitchFamily="2" charset="-122"/>
              </a:rPr>
              <a:t>bs</a:t>
            </a:r>
            <a:r>
              <a:rPr lang="en-US" altLang="zh-CN" sz="2800" b="1">
                <a:solidFill>
                  <a:srgbClr val="2602DA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实际接触面面积</a:t>
            </a:r>
            <a:endParaRPr lang="zh-CN" altLang="en-US" sz="2800" b="1">
              <a:solidFill>
                <a:srgbClr val="2602D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164" name="文本框 91163"/>
          <p:cNvSpPr txBox="1"/>
          <p:nvPr/>
        </p:nvSpPr>
        <p:spPr>
          <a:xfrm>
            <a:off x="3810000" y="4967288"/>
            <a:ext cx="35782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）接触面为圆柱面</a:t>
            </a:r>
            <a:endParaRPr lang="zh-CN" altLang="en-US" sz="2800" b="1">
              <a:solidFill>
                <a:srgbClr val="2602D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165" name="文本框 91164"/>
          <p:cNvSpPr txBox="1"/>
          <p:nvPr/>
        </p:nvSpPr>
        <p:spPr>
          <a:xfrm>
            <a:off x="4724400" y="5576888"/>
            <a:ext cx="3962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800" i="1">
                <a:solidFill>
                  <a:srgbClr val="2602DA"/>
                </a:solidFill>
                <a:latin typeface="宋体" panose="02010600030101010101" pitchFamily="2" charset="-122"/>
              </a:rPr>
              <a:t>A</a:t>
            </a:r>
            <a:r>
              <a:rPr lang="en-US" altLang="zh-CN" sz="2800" i="1" baseline="-25000">
                <a:solidFill>
                  <a:srgbClr val="2602DA"/>
                </a:solidFill>
                <a:latin typeface="宋体" panose="02010600030101010101" pitchFamily="2" charset="-122"/>
              </a:rPr>
              <a:t>bs</a:t>
            </a:r>
            <a:r>
              <a:rPr lang="en-US" altLang="zh-CN" sz="2800" b="1">
                <a:solidFill>
                  <a:srgbClr val="2602DA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直径投影面面积</a:t>
            </a:r>
            <a:endParaRPr lang="zh-CN" altLang="en-US" sz="2800" b="1">
              <a:solidFill>
                <a:srgbClr val="2602D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166" name="动作按钮: 后退或前一项 91165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1167" name="动作按钮: 前进或下一项 91166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1168" name="动作按钮: 第一张 91167">
            <a:hlinkClick r:id="rId10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1" grpId="0"/>
      <p:bldP spid="91153" grpId="0"/>
      <p:bldP spid="91154" grpId="0"/>
      <p:bldP spid="91155" grpId="0"/>
      <p:bldP spid="91161" grpId="0"/>
      <p:bldP spid="91162" grpId="0"/>
      <p:bldP spid="91163" grpId="0"/>
      <p:bldP spid="91164" grpId="0"/>
      <p:bldP spid="9116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62" name="组合 92161"/>
          <p:cNvGrpSpPr/>
          <p:nvPr/>
        </p:nvGrpSpPr>
        <p:grpSpPr>
          <a:xfrm>
            <a:off x="1941513" y="4887913"/>
            <a:ext cx="5145087" cy="598487"/>
            <a:chOff x="0" y="0"/>
            <a:chExt cx="3241" cy="377"/>
          </a:xfrm>
        </p:grpSpPr>
        <p:sp>
          <p:nvSpPr>
            <p:cNvPr id="92163" name="文本框 92162"/>
            <p:cNvSpPr txBox="1"/>
            <p:nvPr/>
          </p:nvSpPr>
          <p:spPr>
            <a:xfrm>
              <a:off x="0" y="4"/>
              <a:ext cx="149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sz="28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塑性材料：</a:t>
              </a:r>
              <a:endPara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92164" name="对象 92163"/>
            <p:cNvGraphicFramePr>
              <a:graphicFrameLocks noChangeAspect="1"/>
            </p:cNvGraphicFramePr>
            <p:nvPr/>
          </p:nvGraphicFramePr>
          <p:xfrm>
            <a:off x="1200" y="0"/>
            <a:ext cx="2041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9" name="" r:id="rId1" imgW="1232535" imgH="228600" progId="Equation.3">
                    <p:embed/>
                  </p:oleObj>
                </mc:Choice>
                <mc:Fallback>
                  <p:oleObj name="" r:id="rId1" imgW="1232535" imgH="228600" progId="Equation.3">
                    <p:embed/>
                    <p:pic>
                      <p:nvPicPr>
                        <p:cNvPr id="0" name="图片 3518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00" y="0"/>
                          <a:ext cx="2041" cy="37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165" name="组合 92164"/>
          <p:cNvGrpSpPr/>
          <p:nvPr/>
        </p:nvGrpSpPr>
        <p:grpSpPr>
          <a:xfrm>
            <a:off x="1941513" y="5573713"/>
            <a:ext cx="5145087" cy="598487"/>
            <a:chOff x="0" y="0"/>
            <a:chExt cx="3241" cy="377"/>
          </a:xfrm>
        </p:grpSpPr>
        <p:sp>
          <p:nvSpPr>
            <p:cNvPr id="92166" name="文本框 92165"/>
            <p:cNvSpPr txBox="1"/>
            <p:nvPr/>
          </p:nvSpPr>
          <p:spPr>
            <a:xfrm>
              <a:off x="0" y="5"/>
              <a:ext cx="176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sz="2800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脆性材料：</a:t>
              </a:r>
              <a:endPara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92167" name="对象 92166"/>
            <p:cNvGraphicFramePr>
              <a:graphicFrameLocks noChangeAspect="1"/>
            </p:cNvGraphicFramePr>
            <p:nvPr/>
          </p:nvGraphicFramePr>
          <p:xfrm>
            <a:off x="1200" y="0"/>
            <a:ext cx="2041" cy="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0" name="" r:id="rId3" imgW="1232535" imgH="228600" progId="Equation.3">
                    <p:embed/>
                  </p:oleObj>
                </mc:Choice>
                <mc:Fallback>
                  <p:oleObj name="" r:id="rId3" imgW="1232535" imgH="228600" progId="Equation.3">
                    <p:embed/>
                    <p:pic>
                      <p:nvPicPr>
                        <p:cNvPr id="0" name="图片 351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00" y="0"/>
                          <a:ext cx="2041" cy="37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168" name="矩形 92167"/>
          <p:cNvSpPr/>
          <p:nvPr/>
        </p:nvSpPr>
        <p:spPr>
          <a:xfrm>
            <a:off x="1085850" y="136525"/>
            <a:ext cx="6870700" cy="8445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2-13 </a:t>
            </a:r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剪切和挤压的实用计算</a:t>
            </a:r>
            <a:endParaRPr lang="zh-CN" altLang="en-US" sz="36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2169" name="对象 92168"/>
          <p:cNvGraphicFramePr>
            <a:graphicFrameLocks noChangeAspect="1"/>
          </p:cNvGraphicFramePr>
          <p:nvPr/>
        </p:nvGraphicFramePr>
        <p:xfrm>
          <a:off x="4287838" y="3036888"/>
          <a:ext cx="2646362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" name="" r:id="rId5" imgW="1029335" imgH="431800" progId="Equation.3">
                  <p:embed/>
                </p:oleObj>
              </mc:Choice>
              <mc:Fallback>
                <p:oleObj name="" r:id="rId5" imgW="1029335" imgH="431800" progId="Equation.3">
                  <p:embed/>
                  <p:pic>
                    <p:nvPicPr>
                      <p:cNvPr id="0" name="图片 35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7838" y="3036888"/>
                        <a:ext cx="2646362" cy="1077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0" name="文本框 92169"/>
          <p:cNvSpPr txBox="1"/>
          <p:nvPr/>
        </p:nvSpPr>
        <p:spPr>
          <a:xfrm>
            <a:off x="1600200" y="3290888"/>
            <a:ext cx="26797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挤压强度条件：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2171" name="组合 92170"/>
          <p:cNvGrpSpPr/>
          <p:nvPr/>
        </p:nvGrpSpPr>
        <p:grpSpPr>
          <a:xfrm>
            <a:off x="762000" y="4110038"/>
            <a:ext cx="6400800" cy="538162"/>
            <a:chOff x="0" y="0"/>
            <a:chExt cx="4032" cy="339"/>
          </a:xfrm>
        </p:grpSpPr>
        <p:graphicFrame>
          <p:nvGraphicFramePr>
            <p:cNvPr id="92172" name="对象 92171"/>
            <p:cNvGraphicFramePr>
              <a:graphicFrameLocks noChangeAspect="1"/>
            </p:cNvGraphicFramePr>
            <p:nvPr/>
          </p:nvGraphicFramePr>
          <p:xfrm>
            <a:off x="0" y="36"/>
            <a:ext cx="432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" name="" r:id="rId7" imgW="317500" imgH="228600" progId="Equation.3">
                    <p:embed/>
                  </p:oleObj>
                </mc:Choice>
                <mc:Fallback>
                  <p:oleObj name="" r:id="rId7" imgW="317500" imgH="228600" progId="Equation.3">
                    <p:embed/>
                    <p:pic>
                      <p:nvPicPr>
                        <p:cNvPr id="0" name="图片 352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0" y="36"/>
                          <a:ext cx="432" cy="30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3" name="文本框 92172"/>
            <p:cNvSpPr txBox="1"/>
            <p:nvPr/>
          </p:nvSpPr>
          <p:spPr>
            <a:xfrm>
              <a:off x="432" y="0"/>
              <a:ext cx="360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sz="2800" b="1">
                  <a:solidFill>
                    <a:srgbClr val="2602DA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许用挤压应力，常由实验方法确定</a:t>
              </a:r>
              <a:endParaRPr lang="zh-CN" altLang="en-US" sz="2800" b="1">
                <a:solidFill>
                  <a:srgbClr val="2602DA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92174" name="对象 92173"/>
          <p:cNvGraphicFramePr>
            <a:graphicFrameLocks noChangeAspect="1"/>
          </p:cNvGraphicFramePr>
          <p:nvPr/>
        </p:nvGraphicFramePr>
        <p:xfrm>
          <a:off x="6926263" y="1676400"/>
          <a:ext cx="11509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" name="" r:id="rId9" imgW="571500" imgH="228600" progId="Equation.3">
                  <p:embed/>
                </p:oleObj>
              </mc:Choice>
              <mc:Fallback>
                <p:oleObj name="" r:id="rId9" imgW="571500" imgH="228600" progId="Equation.3">
                  <p:embed/>
                  <p:pic>
                    <p:nvPicPr>
                      <p:cNvPr id="0" name="图片 35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26263" y="1676400"/>
                        <a:ext cx="1150937" cy="458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175" name="组合 92174"/>
          <p:cNvGrpSpPr/>
          <p:nvPr/>
        </p:nvGrpSpPr>
        <p:grpSpPr>
          <a:xfrm>
            <a:off x="1427163" y="1371600"/>
            <a:ext cx="1544637" cy="1557338"/>
            <a:chOff x="0" y="0"/>
            <a:chExt cx="973" cy="981"/>
          </a:xfrm>
        </p:grpSpPr>
        <p:grpSp>
          <p:nvGrpSpPr>
            <p:cNvPr id="92176" name="组合 92175"/>
            <p:cNvGrpSpPr>
              <a:grpSpLocks noChangeAspect="1"/>
            </p:cNvGrpSpPr>
            <p:nvPr/>
          </p:nvGrpSpPr>
          <p:grpSpPr>
            <a:xfrm>
              <a:off x="0" y="0"/>
              <a:ext cx="973" cy="673"/>
              <a:chOff x="0" y="0"/>
              <a:chExt cx="649" cy="449"/>
            </a:xfrm>
          </p:grpSpPr>
          <p:sp>
            <p:nvSpPr>
              <p:cNvPr id="92177" name="直接连接符 92176"/>
              <p:cNvSpPr>
                <a:spLocks noChangeAspect="1"/>
              </p:cNvSpPr>
              <p:nvPr/>
            </p:nvSpPr>
            <p:spPr>
              <a:xfrm>
                <a:off x="0" y="5"/>
                <a:ext cx="576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178" name="直接连接符 92177"/>
              <p:cNvSpPr>
                <a:spLocks noChangeAspect="1"/>
              </p:cNvSpPr>
              <p:nvPr/>
            </p:nvSpPr>
            <p:spPr>
              <a:xfrm>
                <a:off x="0" y="449"/>
                <a:ext cx="576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179" name="直接连接符 92178"/>
              <p:cNvSpPr>
                <a:spLocks noChangeAspect="1"/>
              </p:cNvSpPr>
              <p:nvPr/>
            </p:nvSpPr>
            <p:spPr>
              <a:xfrm>
                <a:off x="0" y="4"/>
                <a:ext cx="0" cy="436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180" name="未知"/>
              <p:cNvSpPr>
                <a:spLocks noChangeAspect="1"/>
              </p:cNvSpPr>
              <p:nvPr/>
            </p:nvSpPr>
            <p:spPr>
              <a:xfrm>
                <a:off x="567" y="0"/>
                <a:ext cx="16" cy="449"/>
              </a:xfrm>
              <a:custGeom>
                <a:avLst/>
                <a:gdLst/>
                <a:ahLst/>
                <a:cxnLst/>
                <a:pathLst>
                  <a:path w="39" h="1140">
                    <a:moveTo>
                      <a:pt x="24" y="0"/>
                    </a:moveTo>
                    <a:cubicBezTo>
                      <a:pt x="0" y="381"/>
                      <a:pt x="39" y="759"/>
                      <a:pt x="39" y="114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181" name="椭圆 92180"/>
              <p:cNvSpPr>
                <a:spLocks noChangeAspect="1"/>
              </p:cNvSpPr>
              <p:nvPr/>
            </p:nvSpPr>
            <p:spPr>
              <a:xfrm>
                <a:off x="306" y="118"/>
                <a:ext cx="203" cy="203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182" name="直接连接符 92181"/>
              <p:cNvSpPr>
                <a:spLocks noChangeAspect="1"/>
              </p:cNvSpPr>
              <p:nvPr/>
            </p:nvSpPr>
            <p:spPr>
              <a:xfrm>
                <a:off x="289" y="217"/>
                <a:ext cx="36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92183" name="直接连接符 92182"/>
              <p:cNvSpPr>
                <a:spLocks noChangeAspect="1"/>
              </p:cNvSpPr>
              <p:nvPr/>
            </p:nvSpPr>
            <p:spPr>
              <a:xfrm>
                <a:off x="409" y="5"/>
                <a:ext cx="0" cy="43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92184" name="直接连接符 92183"/>
              <p:cNvSpPr>
                <a:spLocks noChangeAspect="1"/>
              </p:cNvSpPr>
              <p:nvPr/>
            </p:nvSpPr>
            <p:spPr>
              <a:xfrm flipH="1">
                <a:off x="73" y="217"/>
                <a:ext cx="22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</p:sp>
          <p:sp>
            <p:nvSpPr>
              <p:cNvPr id="92185" name="直接连接符 92184"/>
              <p:cNvSpPr>
                <a:spLocks noChangeAspect="1"/>
              </p:cNvSpPr>
              <p:nvPr/>
            </p:nvSpPr>
            <p:spPr>
              <a:xfrm rot="-21000000" flipH="1">
                <a:off x="121" y="169"/>
                <a:ext cx="19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</p:sp>
          <p:sp>
            <p:nvSpPr>
              <p:cNvPr id="92186" name="直接连接符 92185"/>
              <p:cNvSpPr>
                <a:spLocks noChangeAspect="1"/>
              </p:cNvSpPr>
              <p:nvPr/>
            </p:nvSpPr>
            <p:spPr>
              <a:xfrm rot="-600000" flipH="1">
                <a:off x="115" y="265"/>
                <a:ext cx="19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</p:sp>
          <p:sp>
            <p:nvSpPr>
              <p:cNvPr id="92187" name="直接连接符 92186"/>
              <p:cNvSpPr>
                <a:spLocks noChangeAspect="1"/>
              </p:cNvSpPr>
              <p:nvPr/>
            </p:nvSpPr>
            <p:spPr>
              <a:xfrm rot="-20400000" flipH="1">
                <a:off x="190" y="127"/>
                <a:ext cx="14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</p:sp>
          <p:sp>
            <p:nvSpPr>
              <p:cNvPr id="92188" name="直接连接符 92187"/>
              <p:cNvSpPr>
                <a:spLocks noChangeAspect="1"/>
              </p:cNvSpPr>
              <p:nvPr/>
            </p:nvSpPr>
            <p:spPr>
              <a:xfrm rot="-1200000" flipH="1">
                <a:off x="193" y="307"/>
                <a:ext cx="14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</p:sp>
          <p:sp>
            <p:nvSpPr>
              <p:cNvPr id="92189" name="直接连接符 92188"/>
              <p:cNvSpPr>
                <a:spLocks noChangeAspect="1"/>
              </p:cNvSpPr>
              <p:nvPr/>
            </p:nvSpPr>
            <p:spPr>
              <a:xfrm rot="-19200000" flipH="1">
                <a:off x="288" y="94"/>
                <a:ext cx="7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</p:sp>
          <p:sp>
            <p:nvSpPr>
              <p:cNvPr id="92190" name="直接连接符 92189"/>
              <p:cNvSpPr>
                <a:spLocks noChangeAspect="1"/>
              </p:cNvSpPr>
              <p:nvPr/>
            </p:nvSpPr>
            <p:spPr>
              <a:xfrm rot="-2400000" flipH="1">
                <a:off x="276" y="337"/>
                <a:ext cx="102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</p:sp>
          <p:sp>
            <p:nvSpPr>
              <p:cNvPr id="92191" name="椭圆 92190"/>
              <p:cNvSpPr>
                <a:spLocks noChangeAspect="1"/>
              </p:cNvSpPr>
              <p:nvPr/>
            </p:nvSpPr>
            <p:spPr>
              <a:xfrm>
                <a:off x="85" y="88"/>
                <a:ext cx="426" cy="267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92192" name="文本框 92191"/>
            <p:cNvSpPr txBox="1"/>
            <p:nvPr/>
          </p:nvSpPr>
          <p:spPr>
            <a:xfrm>
              <a:off x="272" y="654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ClrTx/>
              </a:pPr>
              <a:r>
                <a:rPr lang="en-US" altLang="zh-CN" sz="2800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(a)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2193" name="组合 92192"/>
          <p:cNvGrpSpPr/>
          <p:nvPr/>
        </p:nvGrpSpPr>
        <p:grpSpPr>
          <a:xfrm>
            <a:off x="3489325" y="1390650"/>
            <a:ext cx="1539875" cy="1495425"/>
            <a:chOff x="0" y="0"/>
            <a:chExt cx="970" cy="942"/>
          </a:xfrm>
        </p:grpSpPr>
        <p:grpSp>
          <p:nvGrpSpPr>
            <p:cNvPr id="92194" name="组合 92193"/>
            <p:cNvGrpSpPr>
              <a:grpSpLocks noChangeAspect="1"/>
            </p:cNvGrpSpPr>
            <p:nvPr/>
          </p:nvGrpSpPr>
          <p:grpSpPr>
            <a:xfrm>
              <a:off x="0" y="0"/>
              <a:ext cx="970" cy="655"/>
              <a:chOff x="0" y="0"/>
              <a:chExt cx="970" cy="655"/>
            </a:xfrm>
          </p:grpSpPr>
          <p:sp>
            <p:nvSpPr>
              <p:cNvPr id="92195" name="文本框 92194"/>
              <p:cNvSpPr txBox="1">
                <a:spLocks noChangeAspect="1"/>
              </p:cNvSpPr>
              <p:nvPr/>
            </p:nvSpPr>
            <p:spPr>
              <a:xfrm>
                <a:off x="680" y="211"/>
                <a:ext cx="236" cy="3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>
                    <a:solidFill>
                      <a:srgbClr val="2602DA"/>
                    </a:solidFill>
                    <a:latin typeface="Times New Roman" panose="02020603050405020304" pitchFamily="18" charset="0"/>
                  </a:rPr>
                  <a:t>d</a:t>
                </a:r>
                <a:endParaRPr lang="en-US" altLang="zh-CN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196" name="椭圆 92195"/>
              <p:cNvSpPr>
                <a:spLocks noChangeAspect="1"/>
              </p:cNvSpPr>
              <p:nvPr/>
            </p:nvSpPr>
            <p:spPr>
              <a:xfrm>
                <a:off x="349" y="169"/>
                <a:ext cx="305" cy="306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197" name="直接连接符 92196"/>
              <p:cNvSpPr>
                <a:spLocks noChangeAspect="1"/>
              </p:cNvSpPr>
              <p:nvPr/>
            </p:nvSpPr>
            <p:spPr>
              <a:xfrm>
                <a:off x="124" y="319"/>
                <a:ext cx="54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92198" name="直接连接符 92197"/>
              <p:cNvSpPr>
                <a:spLocks noChangeAspect="1"/>
              </p:cNvSpPr>
              <p:nvPr/>
            </p:nvSpPr>
            <p:spPr>
              <a:xfrm>
                <a:off x="504" y="0"/>
                <a:ext cx="0" cy="65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92199" name="直接连接符 92198"/>
              <p:cNvSpPr>
                <a:spLocks noChangeAspect="1"/>
              </p:cNvSpPr>
              <p:nvPr/>
            </p:nvSpPr>
            <p:spPr>
              <a:xfrm rot="-10800000" flipH="1">
                <a:off x="0" y="319"/>
                <a:ext cx="33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</p:sp>
          <p:sp>
            <p:nvSpPr>
              <p:cNvPr id="92200" name="直接连接符 92199"/>
              <p:cNvSpPr>
                <a:spLocks noChangeAspect="1"/>
              </p:cNvSpPr>
              <p:nvPr/>
            </p:nvSpPr>
            <p:spPr>
              <a:xfrm rot="-10200000" flipH="1">
                <a:off x="72" y="246"/>
                <a:ext cx="28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</p:sp>
          <p:sp>
            <p:nvSpPr>
              <p:cNvPr id="92201" name="直接连接符 92200"/>
              <p:cNvSpPr>
                <a:spLocks noChangeAspect="1"/>
              </p:cNvSpPr>
              <p:nvPr/>
            </p:nvSpPr>
            <p:spPr>
              <a:xfrm rot="-11400000" flipH="1">
                <a:off x="62" y="391"/>
                <a:ext cx="30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</p:sp>
          <p:sp>
            <p:nvSpPr>
              <p:cNvPr id="92202" name="直接连接符 92201"/>
              <p:cNvSpPr>
                <a:spLocks noChangeAspect="1"/>
              </p:cNvSpPr>
              <p:nvPr/>
            </p:nvSpPr>
            <p:spPr>
              <a:xfrm rot="-9600000" flipH="1">
                <a:off x="172" y="181"/>
                <a:ext cx="22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</p:sp>
          <p:sp>
            <p:nvSpPr>
              <p:cNvPr id="92203" name="直接连接符 92202"/>
              <p:cNvSpPr>
                <a:spLocks noChangeAspect="1"/>
              </p:cNvSpPr>
              <p:nvPr/>
            </p:nvSpPr>
            <p:spPr>
              <a:xfrm rot="-12000000" flipH="1">
                <a:off x="180" y="453"/>
                <a:ext cx="22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</p:sp>
          <p:sp>
            <p:nvSpPr>
              <p:cNvPr id="92204" name="直接连接符 92203"/>
              <p:cNvSpPr>
                <a:spLocks noChangeAspect="1"/>
              </p:cNvSpPr>
              <p:nvPr/>
            </p:nvSpPr>
            <p:spPr>
              <a:xfrm rot="-8400000" flipH="1">
                <a:off x="322" y="143"/>
                <a:ext cx="119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</p:sp>
          <p:sp>
            <p:nvSpPr>
              <p:cNvPr id="92205" name="直接连接符 92204"/>
              <p:cNvSpPr>
                <a:spLocks noChangeAspect="1"/>
              </p:cNvSpPr>
              <p:nvPr/>
            </p:nvSpPr>
            <p:spPr>
              <a:xfrm rot="-13200000" flipH="1">
                <a:off x="304" y="489"/>
                <a:ext cx="15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</p:sp>
          <p:sp>
            <p:nvSpPr>
              <p:cNvPr id="92206" name="椭圆 92205"/>
              <p:cNvSpPr>
                <a:spLocks noChangeAspect="1"/>
              </p:cNvSpPr>
              <p:nvPr/>
            </p:nvSpPr>
            <p:spPr>
              <a:xfrm>
                <a:off x="21" y="118"/>
                <a:ext cx="640" cy="401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207" name="直接连接符 92206"/>
              <p:cNvSpPr>
                <a:spLocks noChangeAspect="1"/>
              </p:cNvSpPr>
              <p:nvPr/>
            </p:nvSpPr>
            <p:spPr>
              <a:xfrm>
                <a:off x="646" y="162"/>
                <a:ext cx="32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208" name="直接连接符 92207"/>
              <p:cNvSpPr>
                <a:spLocks noChangeAspect="1"/>
              </p:cNvSpPr>
              <p:nvPr/>
            </p:nvSpPr>
            <p:spPr>
              <a:xfrm>
                <a:off x="646" y="488"/>
                <a:ext cx="324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209" name="直接连接符 92208"/>
              <p:cNvSpPr>
                <a:spLocks noChangeAspect="1"/>
              </p:cNvSpPr>
              <p:nvPr/>
            </p:nvSpPr>
            <p:spPr>
              <a:xfrm>
                <a:off x="835" y="162"/>
                <a:ext cx="0" cy="34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stealth" w="sm" len="med"/>
                <a:tailEnd type="stealth" w="sm" len="med"/>
              </a:ln>
            </p:spPr>
          </p:sp>
        </p:grpSp>
        <p:sp>
          <p:nvSpPr>
            <p:cNvPr id="92210" name="文本框 92209"/>
            <p:cNvSpPr txBox="1"/>
            <p:nvPr/>
          </p:nvSpPr>
          <p:spPr>
            <a:xfrm>
              <a:off x="245" y="61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ClrTx/>
              </a:pPr>
              <a:r>
                <a:rPr lang="en-US" altLang="zh-CN" sz="2800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(b)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2211" name="组合 92210"/>
          <p:cNvGrpSpPr/>
          <p:nvPr/>
        </p:nvGrpSpPr>
        <p:grpSpPr>
          <a:xfrm>
            <a:off x="5603875" y="1219200"/>
            <a:ext cx="1177925" cy="1716088"/>
            <a:chOff x="0" y="0"/>
            <a:chExt cx="742" cy="1081"/>
          </a:xfrm>
        </p:grpSpPr>
        <p:grpSp>
          <p:nvGrpSpPr>
            <p:cNvPr id="92212" name="组合 92211"/>
            <p:cNvGrpSpPr>
              <a:grpSpLocks noChangeAspect="1"/>
            </p:cNvGrpSpPr>
            <p:nvPr/>
          </p:nvGrpSpPr>
          <p:grpSpPr>
            <a:xfrm>
              <a:off x="12" y="0"/>
              <a:ext cx="730" cy="863"/>
              <a:chOff x="0" y="0"/>
              <a:chExt cx="1382" cy="1635"/>
            </a:xfrm>
          </p:grpSpPr>
          <p:grpSp>
            <p:nvGrpSpPr>
              <p:cNvPr id="92213" name="组合 92212"/>
              <p:cNvGrpSpPr>
                <a:grpSpLocks noChangeAspect="1"/>
              </p:cNvGrpSpPr>
              <p:nvPr/>
            </p:nvGrpSpPr>
            <p:grpSpPr>
              <a:xfrm>
                <a:off x="0" y="0"/>
                <a:ext cx="713" cy="1167"/>
                <a:chOff x="0" y="0"/>
                <a:chExt cx="713" cy="1167"/>
              </a:xfrm>
            </p:grpSpPr>
            <p:sp>
              <p:nvSpPr>
                <p:cNvPr id="92214" name="未知"/>
                <p:cNvSpPr>
                  <a:spLocks noChangeAspect="1"/>
                </p:cNvSpPr>
                <p:nvPr/>
              </p:nvSpPr>
              <p:spPr>
                <a:xfrm>
                  <a:off x="2" y="156"/>
                  <a:ext cx="1" cy="896"/>
                </a:xfrm>
                <a:custGeom>
                  <a:avLst/>
                  <a:gdLst/>
                  <a:ahLst/>
                  <a:cxnLst/>
                  <a:pathLst>
                    <a:path w="39" h="1140">
                      <a:moveTo>
                        <a:pt x="24" y="0"/>
                      </a:moveTo>
                      <a:cubicBezTo>
                        <a:pt x="0" y="381"/>
                        <a:pt x="39" y="759"/>
                        <a:pt x="39" y="11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2215" name="任意多边形 92214"/>
                <p:cNvSpPr>
                  <a:spLocks noChangeAspect="1"/>
                </p:cNvSpPr>
                <p:nvPr/>
              </p:nvSpPr>
              <p:spPr>
                <a:xfrm rot="10800000" flipH="1" flipV="1">
                  <a:off x="0" y="0"/>
                  <a:ext cx="675" cy="320"/>
                </a:xfrm>
                <a:custGeom>
                  <a:avLst/>
                  <a:gdLst>
                    <a:gd name="txL" fmla="*/ 0 w 43116"/>
                    <a:gd name="txT" fmla="*/ 0 h 41484"/>
                    <a:gd name="txR" fmla="*/ 43116 w 43116"/>
                    <a:gd name="txB" fmla="*/ 41484 h 41484"/>
                  </a:gdLst>
                  <a:ahLst/>
                  <a:cxnLst>
                    <a:cxn ang="90">
                      <a:pos x="13162" y="41483"/>
                    </a:cxn>
                    <a:cxn ang="0">
                      <a:pos x="43116" y="19698"/>
                    </a:cxn>
                    <a:cxn ang="90">
                      <a:pos x="21600" y="21600"/>
                    </a:cxn>
                  </a:cxnLst>
                  <a:rect l="txL" t="txT" r="txR" b="txB"/>
                  <a:pathLst>
                    <a:path w="43116" h="41484" fill="none">
                      <a:moveTo>
                        <a:pt x="13162" y="41483"/>
                      </a:moveTo>
                      <a:arcTo wR="21600" hR="21600" stAng="-14820269" swAng="14517162"/>
                    </a:path>
                    <a:path w="43116" h="41484" stroke="0">
                      <a:moveTo>
                        <a:pt x="13162" y="41483"/>
                      </a:moveTo>
                      <a:arcTo wR="21600" hR="21600" stAng="-14820269" swAng="14517162"/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92216" name="组合 92215"/>
                <p:cNvGrpSpPr>
                  <a:grpSpLocks noChangeAspect="1"/>
                </p:cNvGrpSpPr>
                <p:nvPr/>
              </p:nvGrpSpPr>
              <p:grpSpPr>
                <a:xfrm>
                  <a:off x="159" y="141"/>
                  <a:ext cx="554" cy="1026"/>
                  <a:chOff x="0" y="0"/>
                  <a:chExt cx="503" cy="931"/>
                </a:xfrm>
              </p:grpSpPr>
              <p:sp>
                <p:nvSpPr>
                  <p:cNvPr id="92217" name="直接连接符 92216"/>
                  <p:cNvSpPr>
                    <a:spLocks noChangeAspect="1"/>
                  </p:cNvSpPr>
                  <p:nvPr/>
                </p:nvSpPr>
                <p:spPr>
                  <a:xfrm>
                    <a:off x="57" y="137"/>
                    <a:ext cx="0" cy="794"/>
                  </a:xfrm>
                  <a:prstGeom prst="line">
                    <a:avLst/>
                  </a:prstGeom>
                  <a:ln w="190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218" name="直接连接符 92217"/>
                  <p:cNvSpPr>
                    <a:spLocks noChangeAspect="1"/>
                  </p:cNvSpPr>
                  <p:nvPr/>
                </p:nvSpPr>
                <p:spPr>
                  <a:xfrm>
                    <a:off x="450" y="0"/>
                    <a:ext cx="0" cy="782"/>
                  </a:xfrm>
                  <a:prstGeom prst="line">
                    <a:avLst/>
                  </a:prstGeom>
                  <a:ln w="190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219" name="直接连接符 92218"/>
                  <p:cNvSpPr>
                    <a:spLocks noChangeAspect="1"/>
                  </p:cNvSpPr>
                  <p:nvPr/>
                </p:nvSpPr>
                <p:spPr>
                  <a:xfrm rot="20400000">
                    <a:off x="42" y="89"/>
                    <a:ext cx="425" cy="0"/>
                  </a:xfrm>
                  <a:prstGeom prst="line">
                    <a:avLst/>
                  </a:prstGeom>
                  <a:ln w="190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220" name="直接连接符 92219"/>
                  <p:cNvSpPr>
                    <a:spLocks noChangeAspect="1"/>
                  </p:cNvSpPr>
                  <p:nvPr/>
                </p:nvSpPr>
                <p:spPr>
                  <a:xfrm rot="20400000">
                    <a:off x="42" y="845"/>
                    <a:ext cx="425" cy="0"/>
                  </a:xfrm>
                  <a:prstGeom prst="line">
                    <a:avLst/>
                  </a:prstGeom>
                  <a:ln w="190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221" name="直接连接符 92220"/>
                  <p:cNvSpPr>
                    <a:spLocks noChangeAspect="1"/>
                  </p:cNvSpPr>
                  <p:nvPr/>
                </p:nvSpPr>
                <p:spPr>
                  <a:xfrm rot="2400000">
                    <a:off x="249" y="140"/>
                    <a:ext cx="249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222" name="直接连接符 92221"/>
                  <p:cNvSpPr>
                    <a:spLocks noChangeAspect="1"/>
                  </p:cNvSpPr>
                  <p:nvPr/>
                </p:nvSpPr>
                <p:spPr>
                  <a:xfrm rot="2400000">
                    <a:off x="6" y="694"/>
                    <a:ext cx="397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223" name="直接连接符 92222"/>
                  <p:cNvSpPr>
                    <a:spLocks noChangeAspect="1"/>
                  </p:cNvSpPr>
                  <p:nvPr/>
                </p:nvSpPr>
                <p:spPr>
                  <a:xfrm rot="2400000">
                    <a:off x="12" y="582"/>
                    <a:ext cx="476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224" name="直接连接符 92223"/>
                  <p:cNvSpPr>
                    <a:spLocks noChangeAspect="1"/>
                  </p:cNvSpPr>
                  <p:nvPr/>
                </p:nvSpPr>
                <p:spPr>
                  <a:xfrm rot="2400000">
                    <a:off x="27" y="326"/>
                    <a:ext cx="476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225" name="直接连接符 92224"/>
                  <p:cNvSpPr>
                    <a:spLocks noChangeAspect="1"/>
                  </p:cNvSpPr>
                  <p:nvPr/>
                </p:nvSpPr>
                <p:spPr>
                  <a:xfrm rot="2400000">
                    <a:off x="21" y="783"/>
                    <a:ext cx="227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226" name="直接连接符 92225"/>
                  <p:cNvSpPr>
                    <a:spLocks noChangeAspect="1"/>
                  </p:cNvSpPr>
                  <p:nvPr/>
                </p:nvSpPr>
                <p:spPr>
                  <a:xfrm rot="2400000">
                    <a:off x="123" y="227"/>
                    <a:ext cx="363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227" name="直接连接符 92226"/>
                  <p:cNvSpPr>
                    <a:spLocks noChangeAspect="1"/>
                  </p:cNvSpPr>
                  <p:nvPr/>
                </p:nvSpPr>
                <p:spPr>
                  <a:xfrm rot="2400000">
                    <a:off x="0" y="434"/>
                    <a:ext cx="488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92228" name="任意多边形 92227"/>
                <p:cNvSpPr>
                  <a:spLocks noChangeAspect="1"/>
                </p:cNvSpPr>
                <p:nvPr/>
              </p:nvSpPr>
              <p:spPr>
                <a:xfrm rot="11574445">
                  <a:off x="3" y="984"/>
                  <a:ext cx="227" cy="159"/>
                </a:xfrm>
                <a:custGeom>
                  <a:avLst/>
                  <a:gdLst>
                    <a:gd name="txL" fmla="*/ 0 w 36050"/>
                    <a:gd name="txT" fmla="*/ 0 h 27405"/>
                    <a:gd name="txR" fmla="*/ 36050 w 36050"/>
                    <a:gd name="txB" fmla="*/ 27405 h 27405"/>
                  </a:gdLst>
                  <a:ahLst/>
                  <a:cxnLst>
                    <a:cxn ang="180">
                      <a:pos x="0" y="5544"/>
                    </a:cxn>
                    <a:cxn ang="0">
                      <a:pos x="35255" y="27404"/>
                    </a:cxn>
                    <a:cxn ang="90">
                      <a:pos x="14450" y="21600"/>
                    </a:cxn>
                  </a:cxnLst>
                  <a:rect l="txL" t="txT" r="txR" b="txB"/>
                  <a:pathLst>
                    <a:path w="36050" h="27405" fill="none">
                      <a:moveTo>
                        <a:pt x="0" y="5544"/>
                      </a:moveTo>
                      <a:arcTo wR="21600" hR="21600" stAng="-7919185" swAng="8854440"/>
                    </a:path>
                    <a:path w="36050" h="27405" stroke="0">
                      <a:moveTo>
                        <a:pt x="0" y="5544"/>
                      </a:moveTo>
                      <a:arcTo wR="21600" hR="21600" stAng="-7919185" swAng="8854440"/>
                      <a:lnTo>
                        <a:pt x="14450" y="2160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92229" name="直接连接符 92228"/>
              <p:cNvSpPr>
                <a:spLocks noChangeAspect="1"/>
              </p:cNvSpPr>
              <p:nvPr/>
            </p:nvSpPr>
            <p:spPr>
              <a:xfrm>
                <a:off x="752" y="126"/>
                <a:ext cx="36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230" name="直接连接符 92229"/>
              <p:cNvSpPr>
                <a:spLocks noChangeAspect="1"/>
              </p:cNvSpPr>
              <p:nvPr/>
            </p:nvSpPr>
            <p:spPr>
              <a:xfrm>
                <a:off x="752" y="981"/>
                <a:ext cx="36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231" name="直接连接符 92230"/>
              <p:cNvSpPr>
                <a:spLocks noChangeAspect="1"/>
              </p:cNvSpPr>
              <p:nvPr/>
            </p:nvSpPr>
            <p:spPr>
              <a:xfrm>
                <a:off x="917" y="111"/>
                <a:ext cx="0" cy="89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stealth" w="sm" len="med"/>
                <a:tailEnd type="stealth" w="sm" len="med"/>
              </a:ln>
            </p:spPr>
          </p:sp>
          <p:sp>
            <p:nvSpPr>
              <p:cNvPr id="92232" name="直接连接符 92231"/>
              <p:cNvSpPr>
                <a:spLocks noChangeAspect="1"/>
              </p:cNvSpPr>
              <p:nvPr/>
            </p:nvSpPr>
            <p:spPr>
              <a:xfrm>
                <a:off x="662" y="1056"/>
                <a:ext cx="0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233" name="直接连接符 92232"/>
              <p:cNvSpPr>
                <a:spLocks noChangeAspect="1"/>
              </p:cNvSpPr>
              <p:nvPr/>
            </p:nvSpPr>
            <p:spPr>
              <a:xfrm>
                <a:off x="227" y="1198"/>
                <a:ext cx="0" cy="2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234" name="直接连接符 92233"/>
              <p:cNvSpPr>
                <a:spLocks noChangeAspect="1"/>
              </p:cNvSpPr>
              <p:nvPr/>
            </p:nvSpPr>
            <p:spPr>
              <a:xfrm rot="20400000">
                <a:off x="193" y="1237"/>
                <a:ext cx="49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stealth" w="sm" len="med"/>
                <a:tailEnd type="stealth" w="sm" len="med"/>
              </a:ln>
            </p:spPr>
          </p:sp>
          <p:sp>
            <p:nvSpPr>
              <p:cNvPr id="92235" name="文本框 92234"/>
              <p:cNvSpPr txBox="1">
                <a:spLocks noChangeAspect="1"/>
              </p:cNvSpPr>
              <p:nvPr/>
            </p:nvSpPr>
            <p:spPr>
              <a:xfrm>
                <a:off x="257" y="1137"/>
                <a:ext cx="585" cy="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>
                    <a:solidFill>
                      <a:srgbClr val="2602DA"/>
                    </a:solidFill>
                    <a:latin typeface="Times New Roman" panose="02020603050405020304" pitchFamily="18" charset="0"/>
                  </a:rPr>
                  <a:t>d</a:t>
                </a:r>
                <a:endParaRPr lang="en-US" altLang="zh-CN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236" name="文本框 92235"/>
              <p:cNvSpPr txBox="1">
                <a:spLocks noChangeAspect="1"/>
              </p:cNvSpPr>
              <p:nvPr/>
            </p:nvSpPr>
            <p:spPr>
              <a:xfrm>
                <a:off x="797" y="387"/>
                <a:ext cx="585" cy="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>
                    <a:solidFill>
                      <a:srgbClr val="2602DA"/>
                    </a:solidFill>
                    <a:latin typeface="宋体" panose="02010600030101010101" pitchFamily="2" charset="-122"/>
                  </a:rPr>
                  <a:t>δ</a:t>
                </a:r>
                <a:endParaRPr lang="en-US" altLang="zh-CN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92237" name="文本框 92236"/>
            <p:cNvSpPr txBox="1"/>
            <p:nvPr/>
          </p:nvSpPr>
          <p:spPr>
            <a:xfrm>
              <a:off x="0" y="754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ClrTx/>
              </a:pPr>
              <a:r>
                <a:rPr lang="en-US" altLang="zh-CN" sz="2800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(c)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2238" name="动作按钮: 后退或前一项 92237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2239" name="动作按钮: 前进或下一项 92238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2240" name="动作按钮: 第一张 92239">
            <a:hlinkClick r:id="rId11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3186" name="图片 93185" descr="sher03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1196975"/>
            <a:ext cx="5319713" cy="39909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3187" name="对象 93186"/>
          <p:cNvGraphicFramePr>
            <a:graphicFrameLocks noChangeAspect="1"/>
          </p:cNvGraphicFramePr>
          <p:nvPr/>
        </p:nvGraphicFramePr>
        <p:xfrm>
          <a:off x="4500563" y="5229225"/>
          <a:ext cx="24987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" name="" r:id="rId2" imgW="940435" imgH="431800" progId="Equation.3">
                  <p:embed/>
                </p:oleObj>
              </mc:Choice>
              <mc:Fallback>
                <p:oleObj name="" r:id="rId2" imgW="940435" imgH="431800" progId="Equation.3">
                  <p:embed/>
                  <p:pic>
                    <p:nvPicPr>
                      <p:cNvPr id="0" name="图片 35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00563" y="5229225"/>
                        <a:ext cx="2498725" cy="1147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对象 93187"/>
          <p:cNvGraphicFramePr>
            <a:graphicFrameLocks noChangeAspect="1"/>
          </p:cNvGraphicFramePr>
          <p:nvPr/>
        </p:nvGraphicFramePr>
        <p:xfrm>
          <a:off x="1835150" y="5300663"/>
          <a:ext cx="19018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" name="" r:id="rId4" imgW="737235" imgH="393700" progId="Equation.3">
                  <p:embed/>
                </p:oleObj>
              </mc:Choice>
              <mc:Fallback>
                <p:oleObj name="" r:id="rId4" imgW="737235" imgH="393700" progId="Equation.3">
                  <p:embed/>
                  <p:pic>
                    <p:nvPicPr>
                      <p:cNvPr id="0" name="图片 35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150" y="5300663"/>
                        <a:ext cx="1901825" cy="1019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9" name="矩形 93188"/>
          <p:cNvSpPr/>
          <p:nvPr/>
        </p:nvSpPr>
        <p:spPr>
          <a:xfrm>
            <a:off x="1085850" y="136525"/>
            <a:ext cx="6870700" cy="8445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2-13 </a:t>
            </a:r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剪切和挤压的实用计算</a:t>
            </a:r>
            <a:endParaRPr lang="zh-CN" altLang="en-US" sz="36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3190" name="动作按钮: 后退或前一项 93189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3191" name="动作按钮: 前进或下一项 93190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3192" name="动作按钮: 第一张 93191">
            <a:hlinkClick r:id="rId6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4210" name="图片 942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963" y="1196975"/>
            <a:ext cx="5329237" cy="38798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4211" name="对象 94210"/>
          <p:cNvGraphicFramePr>
            <a:graphicFrameLocks noChangeAspect="1"/>
          </p:cNvGraphicFramePr>
          <p:nvPr/>
        </p:nvGraphicFramePr>
        <p:xfrm>
          <a:off x="6234113" y="2276475"/>
          <a:ext cx="222408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" name="" r:id="rId2" imgW="953135" imgH="431800" progId="Equation.3">
                  <p:embed/>
                </p:oleObj>
              </mc:Choice>
              <mc:Fallback>
                <p:oleObj name="" r:id="rId2" imgW="953135" imgH="431800" progId="Equation.3">
                  <p:embed/>
                  <p:pic>
                    <p:nvPicPr>
                      <p:cNvPr id="0" name="图片 35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34113" y="2276475"/>
                        <a:ext cx="2224087" cy="1008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对象 94211"/>
          <p:cNvGraphicFramePr>
            <a:graphicFrameLocks noChangeAspect="1"/>
          </p:cNvGraphicFramePr>
          <p:nvPr/>
        </p:nvGraphicFramePr>
        <p:xfrm>
          <a:off x="6324600" y="1341438"/>
          <a:ext cx="1930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" name="" r:id="rId4" imgW="851535" imgH="393700" progId="Equation.3">
                  <p:embed/>
                </p:oleObj>
              </mc:Choice>
              <mc:Fallback>
                <p:oleObj name="" r:id="rId4" imgW="851535" imgH="393700" progId="Equation.3">
                  <p:embed/>
                  <p:pic>
                    <p:nvPicPr>
                      <p:cNvPr id="0" name="图片 35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4600" y="1341438"/>
                        <a:ext cx="1930400" cy="895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3" name="矩形 94212"/>
          <p:cNvSpPr/>
          <p:nvPr/>
        </p:nvSpPr>
        <p:spPr>
          <a:xfrm>
            <a:off x="5827713" y="3357563"/>
            <a:ext cx="3240087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为充分利用材料，切应力和挤压应力应满足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4214" name="对象 94213"/>
          <p:cNvGraphicFramePr>
            <a:graphicFrameLocks noChangeAspect="1"/>
          </p:cNvGraphicFramePr>
          <p:nvPr/>
        </p:nvGraphicFramePr>
        <p:xfrm>
          <a:off x="2209800" y="5334000"/>
          <a:ext cx="19558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" name="" r:id="rId6" imgW="838835" imgH="393700" progId="Equation.3">
                  <p:embed/>
                </p:oleObj>
              </mc:Choice>
              <mc:Fallback>
                <p:oleObj name="" r:id="rId6" imgW="838835" imgH="393700" progId="Equation.3">
                  <p:embed/>
                  <p:pic>
                    <p:nvPicPr>
                      <p:cNvPr id="0" name="图片 35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5334000"/>
                        <a:ext cx="1955800" cy="919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5" name="对象 94214"/>
          <p:cNvGraphicFramePr>
            <a:graphicFrameLocks noChangeAspect="1"/>
          </p:cNvGraphicFramePr>
          <p:nvPr/>
        </p:nvGraphicFramePr>
        <p:xfrm>
          <a:off x="4848225" y="5334000"/>
          <a:ext cx="109537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" name="" r:id="rId8" imgW="470535" imgH="394335" progId="Equation.3">
                  <p:embed/>
                </p:oleObj>
              </mc:Choice>
              <mc:Fallback>
                <p:oleObj name="" r:id="rId8" imgW="470535" imgH="394335" progId="Equation.3">
                  <p:embed/>
                  <p:pic>
                    <p:nvPicPr>
                      <p:cNvPr id="0" name="图片 352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8225" y="5334000"/>
                        <a:ext cx="1095375" cy="919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6" name="矩形 94215"/>
          <p:cNvSpPr/>
          <p:nvPr/>
        </p:nvSpPr>
        <p:spPr>
          <a:xfrm>
            <a:off x="1085850" y="136525"/>
            <a:ext cx="6870700" cy="8445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2-13 </a:t>
            </a:r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剪切和挤压的实用计算</a:t>
            </a:r>
            <a:endParaRPr lang="zh-CN" altLang="en-US" sz="36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4217" name="对象 94216"/>
          <p:cNvGraphicFramePr>
            <a:graphicFrameLocks noChangeAspect="1"/>
          </p:cNvGraphicFramePr>
          <p:nvPr/>
        </p:nvGraphicFramePr>
        <p:xfrm>
          <a:off x="6858000" y="4929188"/>
          <a:ext cx="12954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" name="" r:id="rId10" imgW="546100" imgH="228600" progId="Equation.3">
                  <p:embed/>
                </p:oleObj>
              </mc:Choice>
              <mc:Fallback>
                <p:oleObj name="" r:id="rId10" imgW="546100" imgH="228600" progId="Equation.3">
                  <p:embed/>
                  <p:pic>
                    <p:nvPicPr>
                      <p:cNvPr id="0" name="图片 352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58000" y="4929188"/>
                        <a:ext cx="1295400" cy="544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8" name="文本框 94217"/>
          <p:cNvSpPr txBox="1"/>
          <p:nvPr/>
        </p:nvSpPr>
        <p:spPr>
          <a:xfrm>
            <a:off x="1006475" y="5486400"/>
            <a:ext cx="8985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得：</a:t>
            </a:r>
            <a:endParaRPr lang="zh-CN" altLang="en-US" sz="2800" b="1">
              <a:solidFill>
                <a:srgbClr val="2602D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4219" name="动作按钮: 后退或前一项 94218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4220" name="动作按钮: 前进或下一项 94219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4221" name="动作按钮: 第一张 94220">
            <a:hlinkClick r:id="rId12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  <p:bldP spid="9421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矩形 95233"/>
          <p:cNvSpPr/>
          <p:nvPr/>
        </p:nvSpPr>
        <p:spPr>
          <a:xfrm>
            <a:off x="4827588" y="1196975"/>
            <a:ext cx="4164012" cy="22828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buClrTx/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图示接头，受轴向力</a:t>
            </a:r>
            <a:r>
              <a:rPr lang="en-US" altLang="zh-CN" sz="2400" b="1" i="1">
                <a:latin typeface="黑体" panose="02010609060101010101" pitchFamily="49" charset="-122"/>
                <a:ea typeface="黑体" panose="02010609060101010101" pitchFamily="49" charset="-122"/>
              </a:rPr>
              <a:t>F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作用。已知</a:t>
            </a:r>
            <a:r>
              <a:rPr lang="en-US" altLang="zh-CN" sz="2400" b="1" i="1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=50kN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i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=150mm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i="1">
                <a:latin typeface="黑体" panose="02010609060101010101" pitchFamily="49" charset="-122"/>
                <a:ea typeface="黑体" panose="02010609060101010101" pitchFamily="49" charset="-122"/>
              </a:rPr>
              <a:t>δ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=10mm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i="1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=17mm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=80mm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en-US" altLang="zh-CN" sz="2400" b="1" i="1">
                <a:latin typeface="黑体" panose="02010609060101010101" pitchFamily="49" charset="-122"/>
                <a:ea typeface="黑体" panose="02010609060101010101" pitchFamily="49" charset="-122"/>
              </a:rPr>
              <a:t>σ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]=160MPa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en-US" altLang="zh-CN" sz="2400" b="1" i="1">
                <a:latin typeface="黑体" panose="02010609060101010101" pitchFamily="49" charset="-122"/>
                <a:ea typeface="黑体" panose="02010609060101010101" pitchFamily="49" charset="-122"/>
              </a:rPr>
              <a:t>τ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]=120MPa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en-US" altLang="zh-CN" sz="2400" b="1" i="1">
                <a:latin typeface="黑体" panose="02010609060101010101" pitchFamily="49" charset="-122"/>
                <a:ea typeface="黑体" panose="02010609060101010101" pitchFamily="49" charset="-122"/>
              </a:rPr>
              <a:t>σ</a:t>
            </a:r>
            <a:r>
              <a:rPr lang="en-US" altLang="zh-CN" sz="2400" b="1" i="1" baseline="-30000">
                <a:latin typeface="黑体" panose="02010609060101010101" pitchFamily="49" charset="-122"/>
                <a:ea typeface="黑体" panose="02010609060101010101" pitchFamily="49" charset="-122"/>
              </a:rPr>
              <a:t>bs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]=320MPa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，铆钉和板的材料相同，试校核其强度。    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5235" name="对象 95234"/>
          <p:cNvGraphicFramePr>
            <a:graphicFrameLocks noChangeAspect="1"/>
          </p:cNvGraphicFramePr>
          <p:nvPr/>
        </p:nvGraphicFramePr>
        <p:xfrm>
          <a:off x="4999038" y="4005263"/>
          <a:ext cx="3535362" cy="228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" name="" r:id="rId1" imgW="1765300" imgH="1143000" progId="Equation.3">
                  <p:embed/>
                </p:oleObj>
              </mc:Choice>
              <mc:Fallback>
                <p:oleObj name="" r:id="rId1" imgW="1765300" imgH="1143000" progId="Equation.3">
                  <p:embed/>
                  <p:pic>
                    <p:nvPicPr>
                      <p:cNvPr id="0" name="图片 353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99038" y="4005263"/>
                        <a:ext cx="3535362" cy="2284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6" name="矩形 95235"/>
          <p:cNvSpPr/>
          <p:nvPr/>
        </p:nvSpPr>
        <p:spPr>
          <a:xfrm>
            <a:off x="646113" y="4495800"/>
            <a:ext cx="3240087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buClrTx/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板的剪切强度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5237" name="对象 95236"/>
          <p:cNvGraphicFramePr>
            <a:graphicFrameLocks noChangeAspect="1"/>
          </p:cNvGraphicFramePr>
          <p:nvPr/>
        </p:nvGraphicFramePr>
        <p:xfrm>
          <a:off x="685800" y="4953000"/>
          <a:ext cx="4016375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" name="" r:id="rId3" imgW="2005965" imgH="660400" progId="Equation.3">
                  <p:embed/>
                </p:oleObj>
              </mc:Choice>
              <mc:Fallback>
                <p:oleObj name="" r:id="rId3" imgW="2005965" imgH="660400" progId="Equation.3">
                  <p:embed/>
                  <p:pic>
                    <p:nvPicPr>
                      <p:cNvPr id="0" name="图片 353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4953000"/>
                        <a:ext cx="4016375" cy="1322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矩形 95237"/>
          <p:cNvSpPr/>
          <p:nvPr/>
        </p:nvSpPr>
        <p:spPr>
          <a:xfrm>
            <a:off x="4805363" y="3500438"/>
            <a:ext cx="3348037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buClrTx/>
            </a:pPr>
            <a:r>
              <a:rPr lang="zh-CN" altLang="en-US" sz="24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板的拉伸强度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5239" name="矩形 95238"/>
          <p:cNvSpPr/>
          <p:nvPr/>
        </p:nvSpPr>
        <p:spPr>
          <a:xfrm>
            <a:off x="1085850" y="136525"/>
            <a:ext cx="6870700" cy="8445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2-13 </a:t>
            </a:r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剪切和挤压的实用计算</a:t>
            </a:r>
            <a:endParaRPr lang="zh-CN" altLang="en-US" sz="36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5240" name="组合 95239"/>
          <p:cNvGrpSpPr/>
          <p:nvPr/>
        </p:nvGrpSpPr>
        <p:grpSpPr>
          <a:xfrm>
            <a:off x="477838" y="1196975"/>
            <a:ext cx="4170362" cy="3127375"/>
            <a:chOff x="0" y="0"/>
            <a:chExt cx="2627" cy="1970"/>
          </a:xfrm>
        </p:grpSpPr>
        <p:pic>
          <p:nvPicPr>
            <p:cNvPr id="95241" name="图片 95240" descr="sher05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627" cy="1970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95242" name="对象 95241"/>
            <p:cNvGraphicFramePr>
              <a:graphicFrameLocks noChangeAspect="1"/>
            </p:cNvGraphicFramePr>
            <p:nvPr/>
          </p:nvGraphicFramePr>
          <p:xfrm>
            <a:off x="1600" y="227"/>
            <a:ext cx="178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" name="" r:id="rId6" imgW="139700" imgH="177800" progId="Equation.3">
                    <p:embed/>
                  </p:oleObj>
                </mc:Choice>
                <mc:Fallback>
                  <p:oleObj name="" r:id="rId6" imgW="139700" imgH="177800" progId="Equation.3">
                    <p:embed/>
                    <p:pic>
                      <p:nvPicPr>
                        <p:cNvPr id="0" name="图片 353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00" y="227"/>
                          <a:ext cx="178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243" name="对象 95242"/>
            <p:cNvGraphicFramePr>
              <a:graphicFrameLocks noChangeAspect="1"/>
            </p:cNvGraphicFramePr>
            <p:nvPr/>
          </p:nvGraphicFramePr>
          <p:xfrm>
            <a:off x="813" y="408"/>
            <a:ext cx="178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4" name="" r:id="rId8" imgW="139700" imgH="177800" progId="Equation.3">
                    <p:embed/>
                  </p:oleObj>
                </mc:Choice>
                <mc:Fallback>
                  <p:oleObj name="" r:id="rId8" imgW="139700" imgH="177800" progId="Equation.3">
                    <p:embed/>
                    <p:pic>
                      <p:nvPicPr>
                        <p:cNvPr id="0" name="图片 353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13" y="408"/>
                          <a:ext cx="178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244" name="对象 95243"/>
            <p:cNvGraphicFramePr>
              <a:graphicFrameLocks noChangeAspect="1"/>
            </p:cNvGraphicFramePr>
            <p:nvPr/>
          </p:nvGraphicFramePr>
          <p:xfrm>
            <a:off x="1221" y="408"/>
            <a:ext cx="178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5" name="" r:id="rId9" imgW="139700" imgH="177800" progId="Equation.3">
                    <p:embed/>
                  </p:oleObj>
                </mc:Choice>
                <mc:Fallback>
                  <p:oleObj name="" r:id="rId9" imgW="139700" imgH="177800" progId="Equation.3">
                    <p:embed/>
                    <p:pic>
                      <p:nvPicPr>
                        <p:cNvPr id="0" name="图片 353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221" y="408"/>
                          <a:ext cx="178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45" name="直接连接符 95244"/>
            <p:cNvSpPr/>
            <p:nvPr/>
          </p:nvSpPr>
          <p:spPr>
            <a:xfrm>
              <a:off x="722" y="862"/>
              <a:ext cx="0" cy="907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triangle" w="sm" len="lg"/>
              <a:tailEnd type="triangle" w="sm" len="lg"/>
            </a:ln>
          </p:spPr>
        </p:sp>
        <p:graphicFrame>
          <p:nvGraphicFramePr>
            <p:cNvPr id="95246" name="对象 95245"/>
            <p:cNvGraphicFramePr>
              <a:graphicFrameLocks noChangeAspect="1"/>
            </p:cNvGraphicFramePr>
            <p:nvPr/>
          </p:nvGraphicFramePr>
          <p:xfrm>
            <a:off x="730" y="1134"/>
            <a:ext cx="161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6" name="" r:id="rId11" imgW="127000" imgH="177800" progId="Equation.3">
                    <p:embed/>
                  </p:oleObj>
                </mc:Choice>
                <mc:Fallback>
                  <p:oleObj name="" r:id="rId11" imgW="127000" imgH="177800" progId="Equation.3">
                    <p:embed/>
                    <p:pic>
                      <p:nvPicPr>
                        <p:cNvPr id="0" name="图片 353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30" y="1134"/>
                          <a:ext cx="161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47" name="直接连接符 95246"/>
            <p:cNvSpPr/>
            <p:nvPr/>
          </p:nvSpPr>
          <p:spPr>
            <a:xfrm>
              <a:off x="1296" y="862"/>
              <a:ext cx="0" cy="907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95248" name="直接连接符 95247"/>
            <p:cNvSpPr/>
            <p:nvPr/>
          </p:nvSpPr>
          <p:spPr>
            <a:xfrm>
              <a:off x="1312" y="1384"/>
              <a:ext cx="317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triangle" w="sm" len="lg"/>
              <a:tailEnd type="triangle" w="sm" len="lg"/>
            </a:ln>
          </p:spPr>
        </p:sp>
        <p:graphicFrame>
          <p:nvGraphicFramePr>
            <p:cNvPr id="95249" name="对象 95248"/>
            <p:cNvGraphicFramePr>
              <a:graphicFrameLocks noChangeAspect="1"/>
            </p:cNvGraphicFramePr>
            <p:nvPr/>
          </p:nvGraphicFramePr>
          <p:xfrm>
            <a:off x="1403" y="1227"/>
            <a:ext cx="161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7" name="" r:id="rId13" imgW="127000" imgH="139700" progId="Equation.3">
                    <p:embed/>
                  </p:oleObj>
                </mc:Choice>
                <mc:Fallback>
                  <p:oleObj name="" r:id="rId13" imgW="127000" imgH="139700" progId="Equation.3">
                    <p:embed/>
                    <p:pic>
                      <p:nvPicPr>
                        <p:cNvPr id="0" name="图片 3536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403" y="1227"/>
                          <a:ext cx="161" cy="1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250" name="矩形 95249"/>
          <p:cNvSpPr/>
          <p:nvPr/>
        </p:nvSpPr>
        <p:spPr>
          <a:xfrm>
            <a:off x="7620000" y="762000"/>
            <a:ext cx="1260475" cy="396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buClrTx/>
            </a:pPr>
            <a:r>
              <a:rPr lang="zh-CN" altLang="en-US" sz="20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例题</a:t>
            </a:r>
            <a:r>
              <a:rPr lang="en-US" altLang="zh-CN" sz="20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3-1</a:t>
            </a:r>
            <a:endParaRPr lang="en-US" altLang="zh-CN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5251" name="动作按钮: 后退或前一项 95250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5252" name="动作按钮: 前进或下一项 95251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5253" name="动作按钮: 第一张 95252">
            <a:hlinkClick r:id="rId15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6" grpId="0"/>
      <p:bldP spid="9523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矩形 96257"/>
          <p:cNvSpPr/>
          <p:nvPr/>
        </p:nvSpPr>
        <p:spPr>
          <a:xfrm>
            <a:off x="4951413" y="1268413"/>
            <a:ext cx="3049587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buClrTx/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铆钉的剪切强度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6259" name="对象 96258"/>
          <p:cNvGraphicFramePr>
            <a:graphicFrameLocks noChangeAspect="1"/>
          </p:cNvGraphicFramePr>
          <p:nvPr/>
        </p:nvGraphicFramePr>
        <p:xfrm>
          <a:off x="4876800" y="1858963"/>
          <a:ext cx="37941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" name="" r:id="rId1" imgW="1854200" imgH="1079500" progId="Equation.DSMT4">
                  <p:embed/>
                </p:oleObj>
              </mc:Choice>
              <mc:Fallback>
                <p:oleObj name="" r:id="rId1" imgW="1854200" imgH="1079500" progId="Equation.DSMT4">
                  <p:embed/>
                  <p:pic>
                    <p:nvPicPr>
                      <p:cNvPr id="0" name="图片 353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76800" y="1858963"/>
                        <a:ext cx="3794125" cy="215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0" name="矩形 96259"/>
          <p:cNvSpPr/>
          <p:nvPr/>
        </p:nvSpPr>
        <p:spPr>
          <a:xfrm>
            <a:off x="560388" y="4437063"/>
            <a:ext cx="32496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buClrTx/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板和铆钉的挤压强度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6261" name="对象 96260"/>
          <p:cNvGraphicFramePr>
            <a:graphicFrameLocks noChangeAspect="1"/>
          </p:cNvGraphicFramePr>
          <p:nvPr/>
        </p:nvGraphicFramePr>
        <p:xfrm>
          <a:off x="1360488" y="4886325"/>
          <a:ext cx="4519612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" name="" r:id="rId3" imgW="2259330" imgH="711200" progId="Equation.3">
                  <p:embed/>
                </p:oleObj>
              </mc:Choice>
              <mc:Fallback>
                <p:oleObj name="" r:id="rId3" imgW="2259330" imgH="711200" progId="Equation.3">
                  <p:embed/>
                  <p:pic>
                    <p:nvPicPr>
                      <p:cNvPr id="0" name="图片 353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0488" y="4886325"/>
                        <a:ext cx="4519612" cy="1422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2" name="矩形 96261"/>
          <p:cNvSpPr/>
          <p:nvPr/>
        </p:nvSpPr>
        <p:spPr>
          <a:xfrm>
            <a:off x="6118225" y="5734050"/>
            <a:ext cx="27892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buClrTx/>
            </a:pPr>
            <a:r>
              <a:rPr lang="en-US" altLang="zh-CN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结论：强度足够。</a:t>
            </a:r>
            <a:endParaRPr lang="zh-CN" altLang="en-US" sz="24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6263" name="矩形 96262"/>
          <p:cNvSpPr/>
          <p:nvPr/>
        </p:nvSpPr>
        <p:spPr>
          <a:xfrm>
            <a:off x="1085850" y="136525"/>
            <a:ext cx="6870700" cy="8445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2-13 </a:t>
            </a:r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剪切和挤压的实用计算</a:t>
            </a:r>
            <a:endParaRPr lang="zh-CN" altLang="en-US" sz="36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6264" name="组合 96263"/>
          <p:cNvGrpSpPr/>
          <p:nvPr/>
        </p:nvGrpSpPr>
        <p:grpSpPr>
          <a:xfrm>
            <a:off x="609600" y="1196975"/>
            <a:ext cx="4170363" cy="3127375"/>
            <a:chOff x="0" y="0"/>
            <a:chExt cx="2627" cy="1970"/>
          </a:xfrm>
        </p:grpSpPr>
        <p:pic>
          <p:nvPicPr>
            <p:cNvPr id="96265" name="图片 96264" descr="sher05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627" cy="1970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96266" name="对象 96265"/>
            <p:cNvGraphicFramePr>
              <a:graphicFrameLocks noChangeAspect="1"/>
            </p:cNvGraphicFramePr>
            <p:nvPr/>
          </p:nvGraphicFramePr>
          <p:xfrm>
            <a:off x="1600" y="227"/>
            <a:ext cx="178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0" name="" r:id="rId6" imgW="139700" imgH="177800" progId="Equation.3">
                    <p:embed/>
                  </p:oleObj>
                </mc:Choice>
                <mc:Fallback>
                  <p:oleObj name="" r:id="rId6" imgW="139700" imgH="177800" progId="Equation.3">
                    <p:embed/>
                    <p:pic>
                      <p:nvPicPr>
                        <p:cNvPr id="0" name="图片 353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00" y="227"/>
                          <a:ext cx="178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267" name="对象 96266"/>
            <p:cNvGraphicFramePr>
              <a:graphicFrameLocks noChangeAspect="1"/>
            </p:cNvGraphicFramePr>
            <p:nvPr/>
          </p:nvGraphicFramePr>
          <p:xfrm>
            <a:off x="813" y="408"/>
            <a:ext cx="178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1" name="" r:id="rId8" imgW="139700" imgH="177800" progId="Equation.3">
                    <p:embed/>
                  </p:oleObj>
                </mc:Choice>
                <mc:Fallback>
                  <p:oleObj name="" r:id="rId8" imgW="139700" imgH="177800" progId="Equation.3">
                    <p:embed/>
                    <p:pic>
                      <p:nvPicPr>
                        <p:cNvPr id="0" name="图片 354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13" y="408"/>
                          <a:ext cx="178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268" name="对象 96267"/>
            <p:cNvGraphicFramePr>
              <a:graphicFrameLocks noChangeAspect="1"/>
            </p:cNvGraphicFramePr>
            <p:nvPr/>
          </p:nvGraphicFramePr>
          <p:xfrm>
            <a:off x="1221" y="408"/>
            <a:ext cx="178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2" name="" r:id="rId9" imgW="139700" imgH="177800" progId="Equation.3">
                    <p:embed/>
                  </p:oleObj>
                </mc:Choice>
                <mc:Fallback>
                  <p:oleObj name="" r:id="rId9" imgW="139700" imgH="177800" progId="Equation.3">
                    <p:embed/>
                    <p:pic>
                      <p:nvPicPr>
                        <p:cNvPr id="0" name="图片 354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221" y="408"/>
                          <a:ext cx="178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269" name="直接连接符 96268"/>
            <p:cNvSpPr/>
            <p:nvPr/>
          </p:nvSpPr>
          <p:spPr>
            <a:xfrm>
              <a:off x="722" y="862"/>
              <a:ext cx="0" cy="907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triangle" w="sm" len="lg"/>
              <a:tailEnd type="triangle" w="sm" len="lg"/>
            </a:ln>
          </p:spPr>
        </p:sp>
        <p:graphicFrame>
          <p:nvGraphicFramePr>
            <p:cNvPr id="96270" name="对象 96269"/>
            <p:cNvGraphicFramePr>
              <a:graphicFrameLocks noChangeAspect="1"/>
            </p:cNvGraphicFramePr>
            <p:nvPr/>
          </p:nvGraphicFramePr>
          <p:xfrm>
            <a:off x="730" y="1134"/>
            <a:ext cx="161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" name="" r:id="rId11" imgW="127000" imgH="177800" progId="Equation.3">
                    <p:embed/>
                  </p:oleObj>
                </mc:Choice>
                <mc:Fallback>
                  <p:oleObj name="" r:id="rId11" imgW="127000" imgH="177800" progId="Equation.3">
                    <p:embed/>
                    <p:pic>
                      <p:nvPicPr>
                        <p:cNvPr id="0" name="图片 354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30" y="1134"/>
                          <a:ext cx="161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271" name="直接连接符 96270"/>
            <p:cNvSpPr/>
            <p:nvPr/>
          </p:nvSpPr>
          <p:spPr>
            <a:xfrm>
              <a:off x="1296" y="862"/>
              <a:ext cx="0" cy="907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</p:sp>
        <p:sp>
          <p:nvSpPr>
            <p:cNvPr id="96272" name="直接连接符 96271"/>
            <p:cNvSpPr/>
            <p:nvPr/>
          </p:nvSpPr>
          <p:spPr>
            <a:xfrm>
              <a:off x="1312" y="1384"/>
              <a:ext cx="317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triangle" w="sm" len="lg"/>
              <a:tailEnd type="triangle" w="sm" len="lg"/>
            </a:ln>
          </p:spPr>
        </p:sp>
        <p:graphicFrame>
          <p:nvGraphicFramePr>
            <p:cNvPr id="96273" name="对象 96272"/>
            <p:cNvGraphicFramePr>
              <a:graphicFrameLocks noChangeAspect="1"/>
            </p:cNvGraphicFramePr>
            <p:nvPr/>
          </p:nvGraphicFramePr>
          <p:xfrm>
            <a:off x="1403" y="1227"/>
            <a:ext cx="161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4" name="" r:id="rId13" imgW="127000" imgH="139700" progId="Equation.3">
                    <p:embed/>
                  </p:oleObj>
                </mc:Choice>
                <mc:Fallback>
                  <p:oleObj name="" r:id="rId13" imgW="127000" imgH="139700" progId="Equation.3">
                    <p:embed/>
                    <p:pic>
                      <p:nvPicPr>
                        <p:cNvPr id="0" name="图片 3543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403" y="1227"/>
                          <a:ext cx="161" cy="1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6274" name="动作按钮: 后退或前一项 96273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6275" name="动作按钮: 前进或下一项 96274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6276" name="动作按钮: 第一张 96275">
            <a:hlinkClick r:id="rId15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60" grpId="0"/>
      <p:bldP spid="9626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文本框 97281"/>
          <p:cNvSpPr txBox="1"/>
          <p:nvPr/>
        </p:nvSpPr>
        <p:spPr>
          <a:xfrm>
            <a:off x="1219200" y="381000"/>
            <a:ext cx="6381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2-13 </a:t>
            </a:r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剪切和挤压的实用计算</a:t>
            </a:r>
            <a:endParaRPr lang="zh-CN" altLang="en-US" sz="36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7283" name="文本框 97282"/>
          <p:cNvSpPr txBox="1"/>
          <p:nvPr/>
        </p:nvSpPr>
        <p:spPr>
          <a:xfrm>
            <a:off x="7680325" y="822325"/>
            <a:ext cx="10810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0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例题</a:t>
            </a:r>
            <a:r>
              <a:rPr lang="en-US" altLang="zh-CN" sz="20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3-2</a:t>
            </a:r>
            <a:endParaRPr lang="en-US" altLang="zh-CN" sz="20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7284" name="组合 97283"/>
          <p:cNvGrpSpPr/>
          <p:nvPr/>
        </p:nvGrpSpPr>
        <p:grpSpPr>
          <a:xfrm>
            <a:off x="5105400" y="1066800"/>
            <a:ext cx="3370263" cy="3024188"/>
            <a:chOff x="0" y="0"/>
            <a:chExt cx="2123" cy="1905"/>
          </a:xfrm>
        </p:grpSpPr>
        <p:sp>
          <p:nvSpPr>
            <p:cNvPr id="97285" name="文本框 97284"/>
            <p:cNvSpPr txBox="1"/>
            <p:nvPr/>
          </p:nvSpPr>
          <p:spPr>
            <a:xfrm>
              <a:off x="0" y="0"/>
              <a:ext cx="167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sz="2800" b="1">
                  <a:solidFill>
                    <a:srgbClr val="04040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平键连接</a:t>
              </a:r>
              <a:endParaRPr lang="zh-CN" altLang="en-US" sz="2800" b="1">
                <a:solidFill>
                  <a:srgbClr val="04040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97286" name="图片 9728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" y="379"/>
              <a:ext cx="2086" cy="152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7287" name="组合 97286"/>
          <p:cNvGrpSpPr/>
          <p:nvPr/>
        </p:nvGrpSpPr>
        <p:grpSpPr>
          <a:xfrm>
            <a:off x="304800" y="1219200"/>
            <a:ext cx="4724400" cy="2406650"/>
            <a:chOff x="0" y="0"/>
            <a:chExt cx="2976" cy="1516"/>
          </a:xfrm>
        </p:grpSpPr>
        <p:sp>
          <p:nvSpPr>
            <p:cNvPr id="97288" name="文本框 97287"/>
            <p:cNvSpPr txBox="1"/>
            <p:nvPr/>
          </p:nvSpPr>
          <p:spPr>
            <a:xfrm>
              <a:off x="192" y="144"/>
              <a:ext cx="1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ClrTx/>
              </a:pPr>
              <a:endParaRPr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7289" name="文本框 97288"/>
            <p:cNvSpPr txBox="1"/>
            <p:nvPr/>
          </p:nvSpPr>
          <p:spPr>
            <a:xfrm>
              <a:off x="0" y="0"/>
              <a:ext cx="2976" cy="15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ClrTx/>
              </a:pPr>
              <a:r>
                <a:rPr 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sz="24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图示齿轮用平键与轴连接，已知轴的直径d=70mm，键的尺寸为                         ，传递的扭转力偶矩M</a:t>
              </a:r>
              <a:r>
                <a:rPr lang="zh-CN" sz="2400" b="1" baseline="-25000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e</a:t>
              </a:r>
              <a:r>
                <a:rPr lang="zh-CN" sz="24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=2kN</a:t>
              </a:r>
              <a:r>
                <a: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·</a:t>
              </a:r>
              <a:r>
                <a:rPr lang="zh-CN" sz="24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m，键的许用应力[</a:t>
              </a:r>
              <a:r>
                <a:rPr lang="el-GR" sz="24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τ</a:t>
              </a:r>
              <a:r>
                <a:rPr lang="zh-CN" sz="24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]=60MPa</a:t>
              </a:r>
              <a:r>
                <a:rPr lang="zh-CN" sz="28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，[  ]= </a:t>
              </a:r>
              <a:r>
                <a:rPr lang="zh-CN" sz="24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100MPa。试校核键的强度。</a:t>
              </a:r>
              <a:endParaRPr lang="zh-CN" sz="24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7290" name="文本框 97289"/>
            <p:cNvSpPr txBox="1"/>
            <p:nvPr/>
          </p:nvSpPr>
          <p:spPr>
            <a:xfrm>
              <a:off x="48" y="48"/>
              <a:ext cx="1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ClrTx/>
              </a:pPr>
              <a:endParaRPr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97291" name="对象 97290"/>
            <p:cNvGraphicFramePr>
              <a:graphicFrameLocks noChangeAspect="1"/>
            </p:cNvGraphicFramePr>
            <p:nvPr/>
          </p:nvGraphicFramePr>
          <p:xfrm>
            <a:off x="284" y="493"/>
            <a:ext cx="2449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5" name="" r:id="rId2" imgW="1651000" imgH="177800" progId="Equation.3">
                    <p:embed/>
                  </p:oleObj>
                </mc:Choice>
                <mc:Fallback>
                  <p:oleObj name="" r:id="rId2" imgW="1651000" imgH="177800" progId="Equation.3">
                    <p:embed/>
                    <p:pic>
                      <p:nvPicPr>
                        <p:cNvPr id="0" name="图片 354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84" y="493"/>
                          <a:ext cx="2449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292" name="对象 97291"/>
            <p:cNvGraphicFramePr>
              <a:graphicFrameLocks noChangeAspect="1"/>
            </p:cNvGraphicFramePr>
            <p:nvPr/>
          </p:nvGraphicFramePr>
          <p:xfrm>
            <a:off x="2080" y="965"/>
            <a:ext cx="306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6" name="" r:id="rId4" imgW="229235" imgH="229235" progId="Equation.3">
                    <p:embed/>
                  </p:oleObj>
                </mc:Choice>
                <mc:Fallback>
                  <p:oleObj name="" r:id="rId4" imgW="229235" imgH="229235" progId="Equation.3">
                    <p:embed/>
                    <p:pic>
                      <p:nvPicPr>
                        <p:cNvPr id="0" name="图片 354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80" y="965"/>
                          <a:ext cx="306" cy="3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293" name="组合 97292"/>
          <p:cNvGrpSpPr/>
          <p:nvPr/>
        </p:nvGrpSpPr>
        <p:grpSpPr>
          <a:xfrm>
            <a:off x="969963" y="3932238"/>
            <a:ext cx="1544637" cy="2544762"/>
            <a:chOff x="0" y="0"/>
            <a:chExt cx="973" cy="1603"/>
          </a:xfrm>
        </p:grpSpPr>
        <p:grpSp>
          <p:nvGrpSpPr>
            <p:cNvPr id="97294" name="组合 97293"/>
            <p:cNvGrpSpPr>
              <a:grpSpLocks noChangeAspect="1"/>
            </p:cNvGrpSpPr>
            <p:nvPr/>
          </p:nvGrpSpPr>
          <p:grpSpPr>
            <a:xfrm>
              <a:off x="0" y="0"/>
              <a:ext cx="973" cy="1326"/>
              <a:chOff x="0" y="0"/>
              <a:chExt cx="973" cy="1326"/>
            </a:xfrm>
          </p:grpSpPr>
          <p:sp>
            <p:nvSpPr>
              <p:cNvPr id="97295" name="椭圆 97294"/>
              <p:cNvSpPr>
                <a:spLocks noChangeAspect="1"/>
              </p:cNvSpPr>
              <p:nvPr/>
            </p:nvSpPr>
            <p:spPr>
              <a:xfrm>
                <a:off x="85" y="412"/>
                <a:ext cx="817" cy="817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296" name="直接连接符 97295"/>
              <p:cNvSpPr>
                <a:spLocks noChangeAspect="1"/>
              </p:cNvSpPr>
              <p:nvPr/>
            </p:nvSpPr>
            <p:spPr>
              <a:xfrm>
                <a:off x="22" y="821"/>
                <a:ext cx="951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97297" name="矩形 97296"/>
              <p:cNvSpPr>
                <a:spLocks noChangeAspect="1"/>
              </p:cNvSpPr>
              <p:nvPr/>
            </p:nvSpPr>
            <p:spPr>
              <a:xfrm>
                <a:off x="394" y="333"/>
                <a:ext cx="204" cy="164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298" name="直接连接符 97297"/>
              <p:cNvSpPr>
                <a:spLocks noChangeAspect="1"/>
              </p:cNvSpPr>
              <p:nvPr/>
            </p:nvSpPr>
            <p:spPr>
              <a:xfrm>
                <a:off x="497" y="263"/>
                <a:ext cx="0" cy="10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97299" name="直接连接符 97298"/>
              <p:cNvSpPr>
                <a:spLocks noChangeAspect="1"/>
              </p:cNvSpPr>
              <p:nvPr/>
            </p:nvSpPr>
            <p:spPr>
              <a:xfrm flipH="1">
                <a:off x="582" y="339"/>
                <a:ext cx="19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97300" name="直接连接符 97299"/>
              <p:cNvSpPr>
                <a:spLocks noChangeAspect="1"/>
              </p:cNvSpPr>
              <p:nvPr/>
            </p:nvSpPr>
            <p:spPr>
              <a:xfrm flipH="1">
                <a:off x="584" y="377"/>
                <a:ext cx="19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97301" name="直接连接符 97300"/>
              <p:cNvSpPr>
                <a:spLocks noChangeAspect="1"/>
              </p:cNvSpPr>
              <p:nvPr/>
            </p:nvSpPr>
            <p:spPr>
              <a:xfrm flipH="1">
                <a:off x="590" y="420"/>
                <a:ext cx="19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sm" len="lg"/>
              </a:ln>
            </p:spPr>
          </p:sp>
          <p:sp>
            <p:nvSpPr>
              <p:cNvPr id="97302" name="直接连接符 97301"/>
              <p:cNvSpPr>
                <a:spLocks noChangeAspect="1"/>
              </p:cNvSpPr>
              <p:nvPr/>
            </p:nvSpPr>
            <p:spPr>
              <a:xfrm rot="19200000">
                <a:off x="84" y="826"/>
                <a:ext cx="817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stealth" w="sm" len="med"/>
                <a:tailEnd type="stealth" w="sm" len="med"/>
              </a:ln>
            </p:spPr>
          </p:sp>
          <p:sp>
            <p:nvSpPr>
              <p:cNvPr id="97303" name="文本框 97302"/>
              <p:cNvSpPr txBox="1">
                <a:spLocks noChangeAspect="1"/>
              </p:cNvSpPr>
              <p:nvPr/>
            </p:nvSpPr>
            <p:spPr>
              <a:xfrm>
                <a:off x="461" y="780"/>
                <a:ext cx="346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>
                    <a:solidFill>
                      <a:srgbClr val="2602DA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zh-CN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7304" name="文本框 97303"/>
              <p:cNvSpPr txBox="1">
                <a:spLocks noChangeAspect="1"/>
              </p:cNvSpPr>
              <p:nvPr/>
            </p:nvSpPr>
            <p:spPr>
              <a:xfrm>
                <a:off x="786" y="295"/>
                <a:ext cx="187" cy="1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 b="1" i="1">
                    <a:solidFill>
                      <a:srgbClr val="2602D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endParaRPr lang="en-US" altLang="zh-CN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7305" name="文本框 97304"/>
              <p:cNvSpPr txBox="1">
                <a:spLocks noChangeAspect="1"/>
              </p:cNvSpPr>
              <p:nvPr/>
            </p:nvSpPr>
            <p:spPr>
              <a:xfrm>
                <a:off x="186" y="771"/>
                <a:ext cx="346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 sz="2000">
                    <a:solidFill>
                      <a:srgbClr val="2602DA"/>
                    </a:solidFill>
                    <a:latin typeface="Times New Roman" panose="02020603050405020304" pitchFamily="18" charset="0"/>
                  </a:rPr>
                  <a:t>d</a:t>
                </a:r>
                <a:endParaRPr lang="en-US" altLang="zh-CN" sz="2000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7306" name="未知"/>
              <p:cNvSpPr>
                <a:spLocks noChangeAspect="1"/>
              </p:cNvSpPr>
              <p:nvPr/>
            </p:nvSpPr>
            <p:spPr>
              <a:xfrm>
                <a:off x="678" y="691"/>
                <a:ext cx="129" cy="343"/>
              </a:xfrm>
              <a:custGeom>
                <a:avLst/>
                <a:gdLst/>
                <a:ahLst/>
                <a:cxnLst/>
                <a:pathLst>
                  <a:path w="570" h="1092">
                    <a:moveTo>
                      <a:pt x="540" y="0"/>
                    </a:moveTo>
                    <a:cubicBezTo>
                      <a:pt x="555" y="91"/>
                      <a:pt x="570" y="182"/>
                      <a:pt x="540" y="312"/>
                    </a:cubicBezTo>
                    <a:cubicBezTo>
                      <a:pt x="510" y="442"/>
                      <a:pt x="450" y="650"/>
                      <a:pt x="360" y="780"/>
                    </a:cubicBezTo>
                    <a:cubicBezTo>
                      <a:pt x="270" y="910"/>
                      <a:pt x="135" y="1001"/>
                      <a:pt x="0" y="1092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307" name="文本框 97306"/>
              <p:cNvSpPr txBox="1">
                <a:spLocks noChangeAspect="1"/>
              </p:cNvSpPr>
              <p:nvPr/>
            </p:nvSpPr>
            <p:spPr>
              <a:xfrm>
                <a:off x="497" y="951"/>
                <a:ext cx="346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 sz="1600" b="1">
                    <a:solidFill>
                      <a:srgbClr val="2602DA"/>
                    </a:solidFill>
                    <a:latin typeface="Times New Roman" panose="02020603050405020304" pitchFamily="18" charset="0"/>
                  </a:rPr>
                  <a:t>Me</a:t>
                </a:r>
                <a:endParaRPr lang="en-US" altLang="zh-CN" sz="1600">
                  <a:solidFill>
                    <a:srgbClr val="2602DA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buClrTx/>
                </a:pPr>
                <a:endParaRPr lang="en-US" altLang="zh-CN" sz="2800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7308" name="文本框 97307"/>
              <p:cNvSpPr txBox="1">
                <a:spLocks noChangeAspect="1"/>
              </p:cNvSpPr>
              <p:nvPr/>
            </p:nvSpPr>
            <p:spPr>
              <a:xfrm>
                <a:off x="732" y="262"/>
                <a:ext cx="173" cy="2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zh-CN" altLang="en-US" b="1">
                    <a:solidFill>
                      <a:srgbClr val="2602DA"/>
                    </a:solidFill>
                    <a:latin typeface="Times New Roman" panose="02020603050405020304" pitchFamily="18" charset="0"/>
                  </a:rPr>
                  <a:t>｝</a:t>
                </a:r>
                <a:endParaRPr lang="zh-CN" altLang="en-US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7309" name="文本框 97308"/>
              <p:cNvSpPr txBox="1">
                <a:spLocks noChangeAspect="1"/>
              </p:cNvSpPr>
              <p:nvPr/>
            </p:nvSpPr>
            <p:spPr>
              <a:xfrm>
                <a:off x="353" y="327"/>
                <a:ext cx="281" cy="2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>
                    <a:solidFill>
                      <a:srgbClr val="2602DA"/>
                    </a:solidFill>
                    <a:latin typeface="Times New Roman" panose="02020603050405020304" pitchFamily="18" charset="0"/>
                  </a:rPr>
                  <a:t>n</a:t>
                </a:r>
                <a:endParaRPr lang="en-US" altLang="zh-CN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7310" name="文本框 97309"/>
              <p:cNvSpPr txBox="1">
                <a:spLocks noChangeAspect="1"/>
              </p:cNvSpPr>
              <p:nvPr/>
            </p:nvSpPr>
            <p:spPr>
              <a:xfrm>
                <a:off x="462" y="327"/>
                <a:ext cx="281" cy="2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>
                    <a:solidFill>
                      <a:srgbClr val="2602DA"/>
                    </a:solidFill>
                    <a:latin typeface="Times New Roman" panose="02020603050405020304" pitchFamily="18" charset="0"/>
                  </a:rPr>
                  <a:t>n</a:t>
                </a:r>
                <a:endParaRPr lang="en-US" altLang="zh-CN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7311" name="直接连接符 97310"/>
              <p:cNvSpPr>
                <a:spLocks noChangeAspect="1"/>
              </p:cNvSpPr>
              <p:nvPr/>
            </p:nvSpPr>
            <p:spPr>
              <a:xfrm>
                <a:off x="399" y="413"/>
                <a:ext cx="215" cy="0"/>
              </a:xfrm>
              <a:prstGeom prst="line">
                <a:avLst/>
              </a:prstGeom>
              <a:ln w="22225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97312" name="直接连接符 97311"/>
              <p:cNvSpPr>
                <a:spLocks noChangeAspect="1"/>
              </p:cNvSpPr>
              <p:nvPr/>
            </p:nvSpPr>
            <p:spPr>
              <a:xfrm>
                <a:off x="36" y="495"/>
                <a:ext cx="36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13" name="直接连接符 97312"/>
              <p:cNvSpPr>
                <a:spLocks noChangeAspect="1"/>
              </p:cNvSpPr>
              <p:nvPr/>
            </p:nvSpPr>
            <p:spPr>
              <a:xfrm>
                <a:off x="29" y="331"/>
                <a:ext cx="367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14" name="直接连接符 97313"/>
              <p:cNvSpPr>
                <a:spLocks noChangeAspect="1"/>
              </p:cNvSpPr>
              <p:nvPr/>
            </p:nvSpPr>
            <p:spPr>
              <a:xfrm>
                <a:off x="151" y="328"/>
                <a:ext cx="0" cy="17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stealth" w="sm" len="med"/>
                <a:tailEnd type="stealth" w="sm" len="med"/>
              </a:ln>
            </p:spPr>
          </p:sp>
          <p:sp>
            <p:nvSpPr>
              <p:cNvPr id="97315" name="文本框 97314"/>
              <p:cNvSpPr txBox="1">
                <a:spLocks noChangeAspect="1"/>
              </p:cNvSpPr>
              <p:nvPr/>
            </p:nvSpPr>
            <p:spPr>
              <a:xfrm>
                <a:off x="0" y="302"/>
                <a:ext cx="187" cy="1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 b="1">
                    <a:solidFill>
                      <a:srgbClr val="2602DA"/>
                    </a:solidFill>
                    <a:latin typeface="Times New Roman" panose="02020603050405020304" pitchFamily="18" charset="0"/>
                  </a:rPr>
                  <a:t>h</a:t>
                </a:r>
                <a:endParaRPr lang="en-US" altLang="zh-CN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7316" name="直接连接符 97315"/>
              <p:cNvSpPr>
                <a:spLocks noChangeAspect="1"/>
              </p:cNvSpPr>
              <p:nvPr/>
            </p:nvSpPr>
            <p:spPr>
              <a:xfrm>
                <a:off x="398" y="128"/>
                <a:ext cx="0" cy="22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17" name="直接连接符 97316"/>
              <p:cNvSpPr>
                <a:spLocks noChangeAspect="1"/>
              </p:cNvSpPr>
              <p:nvPr/>
            </p:nvSpPr>
            <p:spPr>
              <a:xfrm>
                <a:off x="600" y="116"/>
                <a:ext cx="0" cy="22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318" name="直接连接符 97317"/>
              <p:cNvSpPr>
                <a:spLocks noChangeAspect="1"/>
              </p:cNvSpPr>
              <p:nvPr/>
            </p:nvSpPr>
            <p:spPr>
              <a:xfrm>
                <a:off x="382" y="195"/>
                <a:ext cx="21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stealth" w="sm" len="med"/>
                <a:tailEnd type="stealth" w="sm" len="med"/>
              </a:ln>
            </p:spPr>
          </p:sp>
          <p:sp>
            <p:nvSpPr>
              <p:cNvPr id="97319" name="文本框 97318"/>
              <p:cNvSpPr txBox="1">
                <a:spLocks noChangeAspect="1"/>
              </p:cNvSpPr>
              <p:nvPr/>
            </p:nvSpPr>
            <p:spPr>
              <a:xfrm>
                <a:off x="399" y="0"/>
                <a:ext cx="188" cy="1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 b="1">
                    <a:solidFill>
                      <a:srgbClr val="2602DA"/>
                    </a:solidFill>
                    <a:latin typeface="Times New Roman" panose="02020603050405020304" pitchFamily="18" charset="0"/>
                  </a:rPr>
                  <a:t>b</a:t>
                </a:r>
                <a:endParaRPr lang="en-US" altLang="zh-CN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97320" name="文本框 97319"/>
            <p:cNvSpPr txBox="1"/>
            <p:nvPr/>
          </p:nvSpPr>
          <p:spPr>
            <a:xfrm>
              <a:off x="271" y="1276"/>
              <a:ext cx="45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ClrTx/>
              </a:pPr>
              <a:r>
                <a:rPr lang="en-US" altLang="zh-CN" sz="2800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(a)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7321" name="组合 97320"/>
          <p:cNvGrpSpPr/>
          <p:nvPr/>
        </p:nvGrpSpPr>
        <p:grpSpPr>
          <a:xfrm>
            <a:off x="3140075" y="4083050"/>
            <a:ext cx="1508125" cy="2393950"/>
            <a:chOff x="0" y="0"/>
            <a:chExt cx="950" cy="1508"/>
          </a:xfrm>
        </p:grpSpPr>
        <p:grpSp>
          <p:nvGrpSpPr>
            <p:cNvPr id="97322" name="组合 97321"/>
            <p:cNvGrpSpPr>
              <a:grpSpLocks noChangeAspect="1"/>
            </p:cNvGrpSpPr>
            <p:nvPr/>
          </p:nvGrpSpPr>
          <p:grpSpPr>
            <a:xfrm>
              <a:off x="0" y="0"/>
              <a:ext cx="950" cy="1213"/>
              <a:chOff x="0" y="0"/>
              <a:chExt cx="950" cy="1213"/>
            </a:xfrm>
          </p:grpSpPr>
          <p:sp>
            <p:nvSpPr>
              <p:cNvPr id="97323" name="椭圆 97322"/>
              <p:cNvSpPr>
                <a:spLocks noChangeAspect="1"/>
              </p:cNvSpPr>
              <p:nvPr/>
            </p:nvSpPr>
            <p:spPr>
              <a:xfrm>
                <a:off x="72" y="278"/>
                <a:ext cx="816" cy="817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324" name="矩形 97323"/>
              <p:cNvSpPr>
                <a:spLocks noChangeAspect="1"/>
              </p:cNvSpPr>
              <p:nvPr/>
            </p:nvSpPr>
            <p:spPr>
              <a:xfrm>
                <a:off x="381" y="278"/>
                <a:ext cx="204" cy="68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325" name="直接连接符 97324"/>
              <p:cNvSpPr>
                <a:spLocks noChangeAspect="1"/>
              </p:cNvSpPr>
              <p:nvPr/>
            </p:nvSpPr>
            <p:spPr>
              <a:xfrm>
                <a:off x="482" y="148"/>
                <a:ext cx="0" cy="105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97326" name="直接连接符 97325"/>
              <p:cNvSpPr>
                <a:spLocks noChangeAspect="1"/>
              </p:cNvSpPr>
              <p:nvPr/>
            </p:nvSpPr>
            <p:spPr>
              <a:xfrm>
                <a:off x="0" y="703"/>
                <a:ext cx="95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lgDashDot"/>
                <a:headEnd type="none" w="med" len="med"/>
                <a:tailEnd type="none" w="med" len="med"/>
              </a:ln>
            </p:spPr>
          </p:sp>
          <p:sp>
            <p:nvSpPr>
              <p:cNvPr id="97327" name="未知"/>
              <p:cNvSpPr>
                <a:spLocks noChangeAspect="1"/>
              </p:cNvSpPr>
              <p:nvPr/>
            </p:nvSpPr>
            <p:spPr>
              <a:xfrm>
                <a:off x="669" y="585"/>
                <a:ext cx="129" cy="343"/>
              </a:xfrm>
              <a:custGeom>
                <a:avLst/>
                <a:gdLst/>
                <a:ahLst/>
                <a:cxnLst/>
                <a:pathLst>
                  <a:path w="570" h="1092">
                    <a:moveTo>
                      <a:pt x="540" y="0"/>
                    </a:moveTo>
                    <a:cubicBezTo>
                      <a:pt x="555" y="91"/>
                      <a:pt x="570" y="182"/>
                      <a:pt x="540" y="312"/>
                    </a:cubicBezTo>
                    <a:cubicBezTo>
                      <a:pt x="510" y="442"/>
                      <a:pt x="450" y="650"/>
                      <a:pt x="360" y="780"/>
                    </a:cubicBezTo>
                    <a:cubicBezTo>
                      <a:pt x="270" y="910"/>
                      <a:pt x="135" y="1001"/>
                      <a:pt x="0" y="1092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7328" name="文本框 97327"/>
              <p:cNvSpPr txBox="1">
                <a:spLocks noChangeAspect="1"/>
              </p:cNvSpPr>
              <p:nvPr/>
            </p:nvSpPr>
            <p:spPr>
              <a:xfrm>
                <a:off x="443" y="0"/>
                <a:ext cx="345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 i="1">
                    <a:solidFill>
                      <a:srgbClr val="2602D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r>
                  <a:rPr lang="en-US" altLang="zh-CN" i="1" baseline="-25000">
                    <a:solidFill>
                      <a:srgbClr val="2602D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S</a:t>
                </a:r>
                <a:endParaRPr lang="en-US" altLang="zh-CN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7329" name="文本框 97328"/>
              <p:cNvSpPr txBox="1">
                <a:spLocks noChangeAspect="1"/>
              </p:cNvSpPr>
              <p:nvPr/>
            </p:nvSpPr>
            <p:spPr>
              <a:xfrm>
                <a:off x="504" y="838"/>
                <a:ext cx="345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 sz="1600" b="1">
                    <a:solidFill>
                      <a:srgbClr val="2602DA"/>
                    </a:solidFill>
                    <a:latin typeface="Times New Roman" panose="02020603050405020304" pitchFamily="18" charset="0"/>
                  </a:rPr>
                  <a:t>Me</a:t>
                </a:r>
                <a:endParaRPr lang="en-US" altLang="zh-CN" sz="1600">
                  <a:solidFill>
                    <a:srgbClr val="2602DA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buClrTx/>
                </a:pPr>
                <a:endParaRPr lang="en-US" altLang="zh-CN" sz="2800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7330" name="文本框 97329"/>
              <p:cNvSpPr txBox="1">
                <a:spLocks noChangeAspect="1"/>
              </p:cNvSpPr>
              <p:nvPr/>
            </p:nvSpPr>
            <p:spPr>
              <a:xfrm>
                <a:off x="202" y="119"/>
                <a:ext cx="165" cy="2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>
                    <a:solidFill>
                      <a:srgbClr val="2602DA"/>
                    </a:solidFill>
                    <a:latin typeface="Times New Roman" panose="02020603050405020304" pitchFamily="18" charset="0"/>
                  </a:rPr>
                  <a:t>n</a:t>
                </a:r>
                <a:endParaRPr lang="en-US" altLang="zh-CN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7331" name="文本框 97330"/>
              <p:cNvSpPr txBox="1">
                <a:spLocks noChangeAspect="1"/>
              </p:cNvSpPr>
              <p:nvPr/>
            </p:nvSpPr>
            <p:spPr>
              <a:xfrm>
                <a:off x="578" y="118"/>
                <a:ext cx="259" cy="2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>
                    <a:solidFill>
                      <a:srgbClr val="2602DA"/>
                    </a:solidFill>
                    <a:latin typeface="Times New Roman" panose="02020603050405020304" pitchFamily="18" charset="0"/>
                  </a:rPr>
                  <a:t>n</a:t>
                </a:r>
                <a:endParaRPr lang="en-US" altLang="zh-CN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7332" name="直接连接符 97331"/>
              <p:cNvSpPr>
                <a:spLocks noChangeAspect="1"/>
              </p:cNvSpPr>
              <p:nvPr/>
            </p:nvSpPr>
            <p:spPr>
              <a:xfrm flipH="1">
                <a:off x="360" y="239"/>
                <a:ext cx="236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stealth" w="sm" len="lg"/>
              </a:ln>
            </p:spPr>
          </p:sp>
          <p:sp>
            <p:nvSpPr>
              <p:cNvPr id="97333" name="文本框 97332"/>
              <p:cNvSpPr txBox="1">
                <a:spLocks noChangeAspect="1"/>
              </p:cNvSpPr>
              <p:nvPr/>
            </p:nvSpPr>
            <p:spPr>
              <a:xfrm>
                <a:off x="459" y="661"/>
                <a:ext cx="345" cy="3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algn="just">
                  <a:buClrTx/>
                </a:pPr>
                <a:r>
                  <a:rPr lang="en-US" altLang="zh-CN" sz="1600">
                    <a:solidFill>
                      <a:srgbClr val="2602DA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zh-CN" sz="1600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97334" name="文本框 97333"/>
            <p:cNvSpPr txBox="1"/>
            <p:nvPr/>
          </p:nvSpPr>
          <p:spPr>
            <a:xfrm>
              <a:off x="270" y="1181"/>
              <a:ext cx="45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ClrTx/>
              </a:pPr>
              <a:r>
                <a:rPr lang="en-US" altLang="zh-CN" sz="2800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(b)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7335" name="组合 97334"/>
          <p:cNvGrpSpPr/>
          <p:nvPr/>
        </p:nvGrpSpPr>
        <p:grpSpPr>
          <a:xfrm>
            <a:off x="5002213" y="4114800"/>
            <a:ext cx="2809875" cy="2424113"/>
            <a:chOff x="0" y="0"/>
            <a:chExt cx="1770" cy="1527"/>
          </a:xfrm>
        </p:grpSpPr>
        <p:grpSp>
          <p:nvGrpSpPr>
            <p:cNvPr id="97336" name="组合 97335"/>
            <p:cNvGrpSpPr/>
            <p:nvPr/>
          </p:nvGrpSpPr>
          <p:grpSpPr>
            <a:xfrm>
              <a:off x="0" y="0"/>
              <a:ext cx="1770" cy="1337"/>
              <a:chOff x="0" y="0"/>
              <a:chExt cx="1770" cy="1337"/>
            </a:xfrm>
          </p:grpSpPr>
          <p:sp>
            <p:nvSpPr>
              <p:cNvPr id="97337" name="文本框 97336"/>
              <p:cNvSpPr txBox="1"/>
              <p:nvPr/>
            </p:nvSpPr>
            <p:spPr>
              <a:xfrm>
                <a:off x="0" y="889"/>
                <a:ext cx="50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  <a:buClrTx/>
                </a:pPr>
                <a:r>
                  <a:rPr lang="en-US" altLang="zh-CN" b="1">
                    <a:solidFill>
                      <a:srgbClr val="2602D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0.5h</a:t>
                </a:r>
                <a:endParaRPr lang="en-US" altLang="zh-CN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97338" name="组合 97337"/>
              <p:cNvGrpSpPr/>
              <p:nvPr/>
            </p:nvGrpSpPr>
            <p:grpSpPr>
              <a:xfrm>
                <a:off x="137" y="0"/>
                <a:ext cx="1633" cy="1337"/>
                <a:chOff x="0" y="0"/>
                <a:chExt cx="1633" cy="1337"/>
              </a:xfrm>
            </p:grpSpPr>
            <p:sp>
              <p:nvSpPr>
                <p:cNvPr id="97339" name="矩形 97338"/>
                <p:cNvSpPr/>
                <p:nvPr/>
              </p:nvSpPr>
              <p:spPr>
                <a:xfrm>
                  <a:off x="481" y="973"/>
                  <a:ext cx="170" cy="57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7340" name="直接连接符 97339"/>
                <p:cNvSpPr/>
                <p:nvPr/>
              </p:nvSpPr>
              <p:spPr>
                <a:xfrm rot="18900000">
                  <a:off x="505" y="676"/>
                  <a:ext cx="1005" cy="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341" name="直接连接符 97340"/>
                <p:cNvSpPr/>
                <p:nvPr/>
              </p:nvSpPr>
              <p:spPr>
                <a:xfrm rot="18900000">
                  <a:off x="331" y="618"/>
                  <a:ext cx="1005" cy="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342" name="直接连接符 97341"/>
                <p:cNvSpPr/>
                <p:nvPr/>
              </p:nvSpPr>
              <p:spPr>
                <a:xfrm rot="18900000">
                  <a:off x="493" y="625"/>
                  <a:ext cx="1008" cy="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343" name="直接连接符 97342"/>
                <p:cNvSpPr/>
                <p:nvPr/>
              </p:nvSpPr>
              <p:spPr>
                <a:xfrm>
                  <a:off x="1189" y="269"/>
                  <a:ext cx="170" cy="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344" name="直接连接符 97343"/>
                <p:cNvSpPr/>
                <p:nvPr/>
              </p:nvSpPr>
              <p:spPr>
                <a:xfrm>
                  <a:off x="1357" y="271"/>
                  <a:ext cx="0" cy="57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345" name="直接连接符 97344"/>
                <p:cNvSpPr/>
                <p:nvPr/>
              </p:nvSpPr>
              <p:spPr>
                <a:xfrm flipH="1">
                  <a:off x="1309" y="325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lg"/>
                </a:ln>
              </p:spPr>
            </p:sp>
            <p:sp>
              <p:nvSpPr>
                <p:cNvPr id="97346" name="直接连接符 97345"/>
                <p:cNvSpPr/>
                <p:nvPr/>
              </p:nvSpPr>
              <p:spPr>
                <a:xfrm flipH="1">
                  <a:off x="1249" y="375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lg"/>
                </a:ln>
              </p:spPr>
            </p:sp>
            <p:sp>
              <p:nvSpPr>
                <p:cNvPr id="97347" name="直接连接符 97346"/>
                <p:cNvSpPr/>
                <p:nvPr/>
              </p:nvSpPr>
              <p:spPr>
                <a:xfrm flipH="1">
                  <a:off x="1189" y="441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lg"/>
                </a:ln>
              </p:spPr>
            </p:sp>
            <p:sp>
              <p:nvSpPr>
                <p:cNvPr id="97348" name="直接连接符 97347"/>
                <p:cNvSpPr/>
                <p:nvPr/>
              </p:nvSpPr>
              <p:spPr>
                <a:xfrm flipH="1">
                  <a:off x="1111" y="512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lg"/>
                </a:ln>
              </p:spPr>
            </p:sp>
            <p:sp>
              <p:nvSpPr>
                <p:cNvPr id="97349" name="直接连接符 97348"/>
                <p:cNvSpPr/>
                <p:nvPr/>
              </p:nvSpPr>
              <p:spPr>
                <a:xfrm flipH="1">
                  <a:off x="1063" y="575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lg"/>
                </a:ln>
              </p:spPr>
            </p:sp>
            <p:sp>
              <p:nvSpPr>
                <p:cNvPr id="97350" name="直接连接符 97349"/>
                <p:cNvSpPr/>
                <p:nvPr/>
              </p:nvSpPr>
              <p:spPr>
                <a:xfrm flipH="1">
                  <a:off x="1003" y="643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lg"/>
                </a:ln>
              </p:spPr>
            </p:sp>
            <p:sp>
              <p:nvSpPr>
                <p:cNvPr id="97351" name="直接连接符 97350"/>
                <p:cNvSpPr/>
                <p:nvPr/>
              </p:nvSpPr>
              <p:spPr>
                <a:xfrm flipH="1">
                  <a:off x="943" y="693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lg"/>
                </a:ln>
              </p:spPr>
            </p:sp>
            <p:sp>
              <p:nvSpPr>
                <p:cNvPr id="97352" name="直接连接符 97351"/>
                <p:cNvSpPr/>
                <p:nvPr/>
              </p:nvSpPr>
              <p:spPr>
                <a:xfrm flipH="1">
                  <a:off x="889" y="756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lg"/>
                </a:ln>
              </p:spPr>
            </p:sp>
            <p:sp>
              <p:nvSpPr>
                <p:cNvPr id="97353" name="直接连接符 97352"/>
                <p:cNvSpPr/>
                <p:nvPr/>
              </p:nvSpPr>
              <p:spPr>
                <a:xfrm flipH="1">
                  <a:off x="823" y="818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lg"/>
                </a:ln>
              </p:spPr>
            </p:sp>
            <p:sp>
              <p:nvSpPr>
                <p:cNvPr id="97354" name="直接连接符 97353"/>
                <p:cNvSpPr/>
                <p:nvPr/>
              </p:nvSpPr>
              <p:spPr>
                <a:xfrm flipH="1">
                  <a:off x="757" y="881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lg"/>
                </a:ln>
              </p:spPr>
            </p:sp>
            <p:sp>
              <p:nvSpPr>
                <p:cNvPr id="97355" name="直接连接符 97354"/>
                <p:cNvSpPr/>
                <p:nvPr/>
              </p:nvSpPr>
              <p:spPr>
                <a:xfrm flipH="1">
                  <a:off x="703" y="943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lg"/>
                </a:ln>
              </p:spPr>
            </p:sp>
            <p:sp>
              <p:nvSpPr>
                <p:cNvPr id="97356" name="直接连接符 97355"/>
                <p:cNvSpPr/>
                <p:nvPr/>
              </p:nvSpPr>
              <p:spPr>
                <a:xfrm flipH="1">
                  <a:off x="655" y="993"/>
                  <a:ext cx="144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lg"/>
                </a:ln>
              </p:spPr>
            </p:sp>
            <p:graphicFrame>
              <p:nvGraphicFramePr>
                <p:cNvPr id="97357" name="对象 97356"/>
                <p:cNvGraphicFramePr>
                  <a:graphicFrameLocks noChangeAspect="1"/>
                </p:cNvGraphicFramePr>
                <p:nvPr/>
              </p:nvGraphicFramePr>
              <p:xfrm>
                <a:off x="1137" y="661"/>
                <a:ext cx="496" cy="1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47" name="" r:id="rId6" imgW="788035" imgH="228600" progId="Equation.3">
                        <p:embed/>
                      </p:oleObj>
                    </mc:Choice>
                    <mc:Fallback>
                      <p:oleObj name="" r:id="rId6" imgW="788035" imgH="228600" progId="Equation.3">
                        <p:embed/>
                        <p:pic>
                          <p:nvPicPr>
                            <p:cNvPr id="0" name="图片 3546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37" y="661"/>
                              <a:ext cx="496" cy="144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97358" name="直接连接符 97357"/>
                <p:cNvSpPr/>
                <p:nvPr/>
              </p:nvSpPr>
              <p:spPr>
                <a:xfrm>
                  <a:off x="451" y="1068"/>
                  <a:ext cx="216" cy="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stealth" w="sm" len="med"/>
                </a:ln>
              </p:spPr>
            </p:sp>
            <p:sp>
              <p:nvSpPr>
                <p:cNvPr id="97359" name="文本框 97358"/>
                <p:cNvSpPr txBox="1"/>
                <p:nvPr/>
              </p:nvSpPr>
              <p:spPr>
                <a:xfrm>
                  <a:off x="447" y="1025"/>
                  <a:ext cx="288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buClrTx/>
                  </a:pPr>
                  <a:r>
                    <a:rPr lang="en-US" altLang="zh-CN" i="1">
                      <a:solidFill>
                        <a:srgbClr val="0000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F</a:t>
                  </a:r>
                  <a:r>
                    <a:rPr lang="en-US" altLang="zh-CN" i="1" baseline="-25000">
                      <a:solidFill>
                        <a:srgbClr val="0000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S</a:t>
                  </a:r>
                  <a:endParaRPr lang="en-US" altLang="zh-CN" i="1" baseline="-250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97360" name="文本框 97359"/>
                <p:cNvSpPr txBox="1"/>
                <p:nvPr/>
              </p:nvSpPr>
              <p:spPr>
                <a:xfrm>
                  <a:off x="319" y="976"/>
                  <a:ext cx="18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buClrTx/>
                  </a:pPr>
                  <a:r>
                    <a:rPr lang="en-US" altLang="zh-CN">
                      <a:solidFill>
                        <a:srgbClr val="0000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n</a:t>
                  </a:r>
                  <a:endParaRPr lang="en-US" altLang="zh-CN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97361" name="文本框 97360"/>
                <p:cNvSpPr txBox="1"/>
                <p:nvPr/>
              </p:nvSpPr>
              <p:spPr>
                <a:xfrm>
                  <a:off x="617" y="953"/>
                  <a:ext cx="18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just">
                    <a:buClrTx/>
                  </a:pPr>
                  <a:r>
                    <a:rPr lang="en-US" altLang="zh-CN">
                      <a:solidFill>
                        <a:srgbClr val="2602DA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n</a:t>
                  </a:r>
                  <a:endParaRPr lang="en-US" altLang="zh-CN">
                    <a:solidFill>
                      <a:srgbClr val="2602D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97362" name="直接连接符 97361"/>
                <p:cNvSpPr/>
                <p:nvPr/>
              </p:nvSpPr>
              <p:spPr>
                <a:xfrm>
                  <a:off x="271" y="973"/>
                  <a:ext cx="216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363" name="直接连接符 97362"/>
                <p:cNvSpPr/>
                <p:nvPr/>
              </p:nvSpPr>
              <p:spPr>
                <a:xfrm>
                  <a:off x="265" y="1035"/>
                  <a:ext cx="216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364" name="文本框 97363"/>
                <p:cNvSpPr txBox="1"/>
                <p:nvPr/>
              </p:nvSpPr>
              <p:spPr>
                <a:xfrm>
                  <a:off x="0" y="662"/>
                  <a:ext cx="360" cy="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ctr">
                    <a:buClrTx/>
                  </a:pPr>
                  <a:endParaRPr sz="2800" b="1">
                    <a:solidFill>
                      <a:srgbClr val="2602D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97365" name="直接连接符 97364"/>
                <p:cNvSpPr/>
                <p:nvPr/>
              </p:nvSpPr>
              <p:spPr>
                <a:xfrm>
                  <a:off x="333" y="786"/>
                  <a:ext cx="0" cy="18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triangle" w="sm" len="lg"/>
                </a:ln>
              </p:spPr>
            </p:sp>
            <p:sp>
              <p:nvSpPr>
                <p:cNvPr id="97366" name="直接连接符 97365"/>
                <p:cNvSpPr/>
                <p:nvPr/>
              </p:nvSpPr>
              <p:spPr>
                <a:xfrm rot="10800000">
                  <a:off x="337" y="1029"/>
                  <a:ext cx="0" cy="18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triangle" w="sm" len="lg"/>
                </a:ln>
              </p:spPr>
            </p:sp>
            <p:sp>
              <p:nvSpPr>
                <p:cNvPr id="97367" name="直接连接符 97366"/>
                <p:cNvSpPr/>
                <p:nvPr/>
              </p:nvSpPr>
              <p:spPr>
                <a:xfrm>
                  <a:off x="475" y="836"/>
                  <a:ext cx="0" cy="12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368" name="直接连接符 97367"/>
                <p:cNvSpPr/>
                <p:nvPr/>
              </p:nvSpPr>
              <p:spPr>
                <a:xfrm>
                  <a:off x="1177" y="138"/>
                  <a:ext cx="0" cy="12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369" name="直接连接符 97368"/>
                <p:cNvSpPr/>
                <p:nvPr/>
              </p:nvSpPr>
              <p:spPr>
                <a:xfrm rot="18900000">
                  <a:off x="313" y="541"/>
                  <a:ext cx="1020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stealth" w="sm" len="lg"/>
                  <a:tailEnd type="stealth" w="sm" len="lg"/>
                </a:ln>
              </p:spPr>
            </p:sp>
            <p:sp>
              <p:nvSpPr>
                <p:cNvPr id="97370" name="直接连接符 97369"/>
                <p:cNvSpPr/>
                <p:nvPr/>
              </p:nvSpPr>
              <p:spPr>
                <a:xfrm>
                  <a:off x="1351" y="132"/>
                  <a:ext cx="0" cy="12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7371" name="直接连接符 97370"/>
                <p:cNvSpPr/>
                <p:nvPr/>
              </p:nvSpPr>
              <p:spPr>
                <a:xfrm>
                  <a:off x="1175" y="204"/>
                  <a:ext cx="177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stealth" w="sm" len="med"/>
                  <a:tailEnd type="stealth" w="sm" len="med"/>
                </a:ln>
              </p:spPr>
            </p:sp>
            <p:sp>
              <p:nvSpPr>
                <p:cNvPr id="97372" name="文本框 97371"/>
                <p:cNvSpPr txBox="1"/>
                <p:nvPr/>
              </p:nvSpPr>
              <p:spPr>
                <a:xfrm>
                  <a:off x="1171" y="61"/>
                  <a:ext cx="116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algn="just">
                    <a:buClrTx/>
                  </a:pPr>
                  <a:endParaRPr sz="2800" b="1">
                    <a:solidFill>
                      <a:srgbClr val="2602D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97373" name="文本框 97372"/>
                <p:cNvSpPr txBox="1"/>
                <p:nvPr/>
              </p:nvSpPr>
              <p:spPr>
                <a:xfrm>
                  <a:off x="1025" y="0"/>
                  <a:ext cx="500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ctr">
                    <a:spcBef>
                      <a:spcPct val="50000"/>
                    </a:spcBef>
                    <a:buClrTx/>
                  </a:pPr>
                  <a:r>
                    <a:rPr lang="en-US" altLang="zh-CN" b="1">
                      <a:solidFill>
                        <a:srgbClr val="2602DA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b</a:t>
                  </a:r>
                  <a:endParaRPr lang="en-US" altLang="zh-CN" b="1">
                    <a:solidFill>
                      <a:srgbClr val="2602D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graphicFrame>
              <p:nvGraphicFramePr>
                <p:cNvPr id="97374" name="对象 97373"/>
                <p:cNvGraphicFramePr>
                  <a:graphicFrameLocks noChangeAspect="1"/>
                </p:cNvGraphicFramePr>
                <p:nvPr/>
              </p:nvGraphicFramePr>
              <p:xfrm>
                <a:off x="702" y="354"/>
                <a:ext cx="132" cy="2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48" name="" r:id="rId8" imgW="88900" imgH="177800" progId="Equation.3">
                        <p:embed/>
                      </p:oleObj>
                    </mc:Choice>
                    <mc:Fallback>
                      <p:oleObj name="" r:id="rId8" imgW="88900" imgH="177800" progId="Equation.3">
                        <p:embed/>
                        <p:pic>
                          <p:nvPicPr>
                            <p:cNvPr id="0" name="图片 3547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02" y="354"/>
                              <a:ext cx="132" cy="227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97375" name="文本框 97374"/>
            <p:cNvSpPr txBox="1"/>
            <p:nvPr/>
          </p:nvSpPr>
          <p:spPr>
            <a:xfrm>
              <a:off x="818" y="1200"/>
              <a:ext cx="45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ClrTx/>
              </a:pPr>
              <a:r>
                <a:rPr lang="en-US" altLang="zh-CN" sz="2800" b="1">
                  <a:solidFill>
                    <a:srgbClr val="2602DA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(c)</a:t>
              </a:r>
              <a:endParaRPr lang="en-US" altLang="zh-CN" sz="2800" b="1">
                <a:solidFill>
                  <a:srgbClr val="2602D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7376" name="动作按钮: 后退或前一项 97375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7377" name="动作按钮: 前进或下一项 97376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7378" name="动作按钮: 第一张 97377">
            <a:hlinkClick r:id="rId10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  <p:sndAc>
      <p:stSnd>
        <p:snd r:embed="rId1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文本框 98305"/>
          <p:cNvSpPr txBox="1"/>
          <p:nvPr/>
        </p:nvSpPr>
        <p:spPr>
          <a:xfrm>
            <a:off x="1219200" y="381000"/>
            <a:ext cx="6381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2-13 </a:t>
            </a:r>
            <a:r>
              <a:rPr lang="zh-CN" altLang="en-US" sz="36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剪切和挤压的实用计算</a:t>
            </a:r>
            <a:endParaRPr lang="zh-CN" altLang="en-US" sz="36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8307" name="文本框 98306"/>
          <p:cNvSpPr txBox="1"/>
          <p:nvPr/>
        </p:nvSpPr>
        <p:spPr>
          <a:xfrm>
            <a:off x="381000" y="1066800"/>
            <a:ext cx="4333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4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r>
              <a:rPr lang="zh-CN" altLang="en-US" sz="24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：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）校核键的剪切强度</a:t>
            </a:r>
            <a:endParaRPr lang="zh-CN" altLang="en-US" sz="24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8308" name="对象 98307"/>
          <p:cNvGraphicFramePr>
            <a:graphicFrameLocks noChangeAspect="1"/>
          </p:cNvGraphicFramePr>
          <p:nvPr/>
        </p:nvGraphicFramePr>
        <p:xfrm>
          <a:off x="1828800" y="1533525"/>
          <a:ext cx="1981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" name="" r:id="rId1" imgW="864235" imgH="228600" progId="Equation.DSMT4">
                  <p:embed/>
                </p:oleObj>
              </mc:Choice>
              <mc:Fallback>
                <p:oleObj name="" r:id="rId1" imgW="864235" imgH="228600" progId="Equation.DSMT4">
                  <p:embed/>
                  <p:pic>
                    <p:nvPicPr>
                      <p:cNvPr id="0" name="图片 35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8800" y="1533525"/>
                        <a:ext cx="1981200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309" name="组合 98308"/>
          <p:cNvGrpSpPr/>
          <p:nvPr/>
        </p:nvGrpSpPr>
        <p:grpSpPr>
          <a:xfrm>
            <a:off x="1066800" y="1981200"/>
            <a:ext cx="3843338" cy="566738"/>
            <a:chOff x="0" y="0"/>
            <a:chExt cx="2421" cy="357"/>
          </a:xfrm>
        </p:grpSpPr>
        <p:sp>
          <p:nvSpPr>
            <p:cNvPr id="98310" name="文本框 98309"/>
            <p:cNvSpPr txBox="1"/>
            <p:nvPr/>
          </p:nvSpPr>
          <p:spPr>
            <a:xfrm>
              <a:off x="0" y="34"/>
              <a:ext cx="111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ClrTx/>
              </a:pPr>
              <a:r>
                <a:rPr lang="zh-CN" altLang="en-US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由平衡方程</a:t>
              </a:r>
              <a:endPara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98311" name="对象 98310"/>
            <p:cNvGraphicFramePr>
              <a:graphicFrameLocks noChangeAspect="1"/>
            </p:cNvGraphicFramePr>
            <p:nvPr/>
          </p:nvGraphicFramePr>
          <p:xfrm>
            <a:off x="1114" y="0"/>
            <a:ext cx="928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0" name="" r:id="rId3" imgW="660400" imgH="254000" progId="Equation.DSMT4">
                    <p:embed/>
                  </p:oleObj>
                </mc:Choice>
                <mc:Fallback>
                  <p:oleObj name="" r:id="rId3" imgW="660400" imgH="254000" progId="Equation.DSMT4">
                    <p:embed/>
                    <p:pic>
                      <p:nvPicPr>
                        <p:cNvPr id="0" name="图片 354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14" y="0"/>
                          <a:ext cx="928" cy="35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12" name="文本框 98311"/>
            <p:cNvSpPr txBox="1"/>
            <p:nvPr/>
          </p:nvSpPr>
          <p:spPr>
            <a:xfrm>
              <a:off x="2112" y="21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ClrTx/>
              </a:pPr>
              <a:r>
                <a:rPr lang="zh-CN" altLang="en-US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得</a:t>
              </a:r>
              <a:endPara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98313" name="对象 98312"/>
          <p:cNvGraphicFramePr>
            <a:graphicFrameLocks noChangeAspect="1"/>
          </p:cNvGraphicFramePr>
          <p:nvPr/>
        </p:nvGraphicFramePr>
        <p:xfrm>
          <a:off x="5029200" y="1828800"/>
          <a:ext cx="26130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1" name="" r:id="rId5" imgW="1257935" imgH="393700" progId="Equation.DSMT4">
                  <p:embed/>
                </p:oleObj>
              </mc:Choice>
              <mc:Fallback>
                <p:oleObj name="" r:id="rId5" imgW="1257935" imgH="393700" progId="Equation.DSMT4">
                  <p:embed/>
                  <p:pic>
                    <p:nvPicPr>
                      <p:cNvPr id="0" name="图片 355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9200" y="1828800"/>
                        <a:ext cx="2613025" cy="819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4" name="对象 98313"/>
          <p:cNvGraphicFramePr>
            <a:graphicFrameLocks noChangeAspect="1"/>
          </p:cNvGraphicFramePr>
          <p:nvPr/>
        </p:nvGraphicFramePr>
        <p:xfrm>
          <a:off x="922338" y="2590800"/>
          <a:ext cx="7531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" name="" r:id="rId7" imgW="3820795" imgH="393700" progId="Equation.DSMT4">
                  <p:embed/>
                </p:oleObj>
              </mc:Choice>
              <mc:Fallback>
                <p:oleObj name="" r:id="rId7" imgW="3820795" imgH="393700" progId="Equation.DSMT4">
                  <p:embed/>
                  <p:pic>
                    <p:nvPicPr>
                      <p:cNvPr id="0" name="图片 355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2338" y="2590800"/>
                        <a:ext cx="7531100" cy="774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5" name="矩形 98314"/>
          <p:cNvSpPr/>
          <p:nvPr/>
        </p:nvSpPr>
        <p:spPr>
          <a:xfrm>
            <a:off x="1017588" y="3429000"/>
            <a:ext cx="34020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Tx/>
            </a:pP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2</a:t>
            </a: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）校核键的挤压强度</a:t>
            </a:r>
            <a:endParaRPr lang="zh-CN" altLang="en-US" sz="24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graphicFrame>
        <p:nvGraphicFramePr>
          <p:cNvPr id="98316" name="对象 98315"/>
          <p:cNvGraphicFramePr>
            <a:graphicFrameLocks noChangeAspect="1"/>
          </p:cNvGraphicFramePr>
          <p:nvPr/>
        </p:nvGraphicFramePr>
        <p:xfrm>
          <a:off x="1674813" y="3810000"/>
          <a:ext cx="30511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" name="" r:id="rId9" imgW="1245235" imgH="393700" progId="Equation.DSMT4">
                  <p:embed/>
                </p:oleObj>
              </mc:Choice>
              <mc:Fallback>
                <p:oleObj name="" r:id="rId9" imgW="1245235" imgH="393700" progId="Equation.DSMT4">
                  <p:embed/>
                  <p:pic>
                    <p:nvPicPr>
                      <p:cNvPr id="0" name="图片 355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4813" y="3810000"/>
                        <a:ext cx="3051175" cy="914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317" name="组合 98316"/>
          <p:cNvGrpSpPr/>
          <p:nvPr/>
        </p:nvGrpSpPr>
        <p:grpSpPr>
          <a:xfrm>
            <a:off x="1066800" y="4648200"/>
            <a:ext cx="3246438" cy="555625"/>
            <a:chOff x="0" y="0"/>
            <a:chExt cx="2045" cy="350"/>
          </a:xfrm>
        </p:grpSpPr>
        <p:sp>
          <p:nvSpPr>
            <p:cNvPr id="98318" name="矩形 98317"/>
            <p:cNvSpPr/>
            <p:nvPr/>
          </p:nvSpPr>
          <p:spPr>
            <a:xfrm>
              <a:off x="0" y="14"/>
              <a:ext cx="134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buClrTx/>
              </a:pPr>
              <a:r>
                <a:rPr lang="zh-CN" altLang="en-US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由平衡方程得</a:t>
              </a:r>
              <a:endPara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98319" name="对象 98318"/>
            <p:cNvGraphicFramePr>
              <a:graphicFrameLocks noChangeAspect="1"/>
            </p:cNvGraphicFramePr>
            <p:nvPr/>
          </p:nvGraphicFramePr>
          <p:xfrm>
            <a:off x="1267" y="0"/>
            <a:ext cx="778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4" name="" r:id="rId11" imgW="508635" imgH="228600" progId="Equation.DSMT4">
                    <p:embed/>
                  </p:oleObj>
                </mc:Choice>
                <mc:Fallback>
                  <p:oleObj name="" r:id="rId11" imgW="508635" imgH="228600" progId="Equation.DSMT4">
                    <p:embed/>
                    <p:pic>
                      <p:nvPicPr>
                        <p:cNvPr id="0" name="图片 355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67" y="0"/>
                          <a:ext cx="778" cy="3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320" name="组合 98319"/>
          <p:cNvGrpSpPr/>
          <p:nvPr/>
        </p:nvGrpSpPr>
        <p:grpSpPr>
          <a:xfrm>
            <a:off x="4716463" y="4419600"/>
            <a:ext cx="2293937" cy="914400"/>
            <a:chOff x="0" y="0"/>
            <a:chExt cx="1493" cy="615"/>
          </a:xfrm>
        </p:grpSpPr>
        <p:sp>
          <p:nvSpPr>
            <p:cNvPr id="98321" name="矩形 98320"/>
            <p:cNvSpPr/>
            <p:nvPr/>
          </p:nvSpPr>
          <p:spPr>
            <a:xfrm>
              <a:off x="0" y="144"/>
              <a:ext cx="319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buClrTx/>
              </a:pPr>
              <a:r>
                <a:rPr lang="zh-CN" altLang="en-US" sz="2400" b="1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或</a:t>
              </a:r>
              <a:endPara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98322" name="对象 98321"/>
            <p:cNvGraphicFramePr>
              <a:graphicFrameLocks noChangeAspect="1"/>
            </p:cNvGraphicFramePr>
            <p:nvPr/>
          </p:nvGraphicFramePr>
          <p:xfrm>
            <a:off x="341" y="0"/>
            <a:ext cx="1152" cy="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5" name="" r:id="rId13" imgW="737235" imgH="393700" progId="Equation.DSMT4">
                    <p:embed/>
                  </p:oleObj>
                </mc:Choice>
                <mc:Fallback>
                  <p:oleObj name="" r:id="rId13" imgW="737235" imgH="393700" progId="Equation.DSMT4">
                    <p:embed/>
                    <p:pic>
                      <p:nvPicPr>
                        <p:cNvPr id="0" name="图片 355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41" y="0"/>
                          <a:ext cx="1152" cy="6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8323" name="对象 98322"/>
          <p:cNvGraphicFramePr>
            <a:graphicFrameLocks noChangeAspect="1"/>
          </p:cNvGraphicFramePr>
          <p:nvPr/>
        </p:nvGraphicFramePr>
        <p:xfrm>
          <a:off x="609600" y="5257800"/>
          <a:ext cx="80010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" name="" r:id="rId15" imgW="4254500" imgH="419100" progId="Equation.DSMT4">
                  <p:embed/>
                </p:oleObj>
              </mc:Choice>
              <mc:Fallback>
                <p:oleObj name="" r:id="rId15" imgW="4254500" imgH="419100" progId="Equation.DSMT4">
                  <p:embed/>
                  <p:pic>
                    <p:nvPicPr>
                      <p:cNvPr id="0" name="图片 355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9600" y="5257800"/>
                        <a:ext cx="8001000" cy="858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4" name="矩形 98323"/>
          <p:cNvSpPr/>
          <p:nvPr/>
        </p:nvSpPr>
        <p:spPr>
          <a:xfrm>
            <a:off x="1600200" y="6172200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4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平键满足强度要求。</a:t>
            </a:r>
            <a:endParaRPr lang="zh-CN" altLang="en-US" sz="24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8325" name="动作按钮: 后退或前一项 98324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8326" name="动作按钮: 前进或下一项 98325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8327" name="动作按钮: 第一张 98326">
            <a:hlinkClick r:id="rId17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  <p:sndAc>
      <p:stSnd>
        <p:snd r:embed="rId1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15" grpId="0"/>
      <p:bldP spid="983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16385"/>
          <p:cNvSpPr txBox="1"/>
          <p:nvPr/>
        </p:nvSpPr>
        <p:spPr>
          <a:xfrm>
            <a:off x="539750" y="2627313"/>
            <a:ext cx="3671888" cy="2314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buClrTx/>
            </a:pP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3、内力：</a:t>
            </a:r>
            <a:r>
              <a:rPr lang="zh-CN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构件内由于发生变形而产生的相互作用力。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内力随外力的增大而增大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sz="2800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16387" name="文本框 16386"/>
          <p:cNvSpPr txBox="1"/>
          <p:nvPr/>
        </p:nvSpPr>
        <p:spPr>
          <a:xfrm>
            <a:off x="541338" y="4975225"/>
            <a:ext cx="4030662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buClrTx/>
            </a:pP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强度：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在载荷作用下，构件</a:t>
            </a:r>
            <a:r>
              <a:rPr lang="zh-CN" sz="2800" b="1" u="sng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抵抗破坏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的能力。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8" name="矩形 16387"/>
          <p:cNvSpPr/>
          <p:nvPr/>
        </p:nvSpPr>
        <p:spPr>
          <a:xfrm>
            <a:off x="755650" y="2046288"/>
            <a:ext cx="73453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sz="28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刚度：</a:t>
            </a: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在载荷作用下，构件</a:t>
            </a:r>
            <a:r>
              <a:rPr lang="zh-CN" sz="2800" b="1" u="sng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抵抗变形</a:t>
            </a: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的能力。</a:t>
            </a:r>
            <a:endParaRPr lang="zh-CN" sz="2800" b="1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6389" name="矩形 16388"/>
          <p:cNvSpPr/>
          <p:nvPr/>
        </p:nvSpPr>
        <p:spPr>
          <a:xfrm>
            <a:off x="900113" y="1412875"/>
            <a:ext cx="71501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塑性变形</a:t>
            </a: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残余变形</a:t>
            </a: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en-US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2800" b="1" dirty="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外力解除后不能消失</a:t>
            </a:r>
            <a:endParaRPr lang="zh-CN" sz="2800" b="1" dirty="0">
              <a:solidFill>
                <a:srgbClr val="00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6390" name="文本框 16389"/>
          <p:cNvSpPr txBox="1"/>
          <p:nvPr/>
        </p:nvSpPr>
        <p:spPr>
          <a:xfrm>
            <a:off x="179388" y="893763"/>
            <a:ext cx="60483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弹性变形 </a:t>
            </a:r>
            <a:r>
              <a:rPr lang="zh-CN" sz="28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zh-CN" sz="2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随外力解除而消失</a:t>
            </a:r>
            <a:endParaRPr lang="zh-CN" sz="2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91" name="矩形 16390"/>
          <p:cNvSpPr/>
          <p:nvPr/>
        </p:nvSpPr>
        <p:spPr>
          <a:xfrm>
            <a:off x="107950" y="836613"/>
            <a:ext cx="1008063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sz="6600" dirty="0">
                <a:solidFill>
                  <a:srgbClr val="000066"/>
                </a:solidFill>
                <a:latin typeface="Tahoma" panose="020B0604030504040204" pitchFamily="34" charset="0"/>
              </a:rPr>
              <a:t>｛</a:t>
            </a:r>
            <a:endParaRPr lang="zh-CN" sz="6600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16392" name="文本框 16391"/>
          <p:cNvSpPr txBox="1"/>
          <p:nvPr/>
        </p:nvSpPr>
        <p:spPr>
          <a:xfrm>
            <a:off x="107950" y="115888"/>
            <a:ext cx="48244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§1.1 </a:t>
            </a:r>
            <a:r>
              <a:rPr lang="zh-CN" sz="32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材料力学的任务</a:t>
            </a:r>
            <a:endParaRPr lang="zh-CN" sz="3200" b="1" dirty="0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6393" name="图片 16392" descr="binf0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638" y="2922588"/>
            <a:ext cx="4129087" cy="3097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4" name="动作按钮: 后退或前一项 16393">
            <a:hlinkClick r:id="" action="ppaction://hlinkshowjump?jump=previousslide"/>
          </p:cNvPr>
          <p:cNvSpPr/>
          <p:nvPr/>
        </p:nvSpPr>
        <p:spPr>
          <a:xfrm>
            <a:off x="7237413" y="6521450"/>
            <a:ext cx="5492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395" name="动作按钮: 前进或下一项 16394">
            <a:hlinkClick r:id="" action="ppaction://hlinkshowjump?jump=nextslide"/>
          </p:cNvPr>
          <p:cNvSpPr/>
          <p:nvPr/>
        </p:nvSpPr>
        <p:spPr>
          <a:xfrm>
            <a:off x="7885113" y="6521450"/>
            <a:ext cx="503237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396" name="矩形 16395">
            <a:hlinkClick r:id="rId2" action="ppaction://hlinksldjump"/>
          </p:cNvPr>
          <p:cNvSpPr/>
          <p:nvPr/>
        </p:nvSpPr>
        <p:spPr>
          <a:xfrm>
            <a:off x="6481763" y="6478588"/>
            <a:ext cx="576262" cy="215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sz="1400" b="1" dirty="0">
                <a:solidFill>
                  <a:srgbClr val="800000"/>
                </a:solidFill>
                <a:effectLst/>
                <a:ea typeface="黑体" panose="02010609060101010101" pitchFamily="49" charset="-122"/>
              </a:rPr>
              <a:t>目录</a:t>
            </a:r>
            <a:endParaRPr lang="zh-CN" sz="1400" b="1" dirty="0">
              <a:solidFill>
                <a:srgbClr val="800000"/>
              </a:solidFill>
              <a:effectLst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0" grpId="0"/>
      <p:bldP spid="1639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矩形 9932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9331" name="矩形 9933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9332" name="矩形 9933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9333" name="动作按钮: 后退或前一项 99332">
            <a:hlinkClick r:id="" action="ppaction://hlinkshowjump?jump=previousslide"/>
          </p:cNvPr>
          <p:cNvSpPr/>
          <p:nvPr/>
        </p:nvSpPr>
        <p:spPr>
          <a:xfrm>
            <a:off x="6877050" y="6524625"/>
            <a:ext cx="647700" cy="2603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9334" name="动作按钮: 前进或下一项 99333">
            <a:hlinkClick r:id="" action="ppaction://hlinkshowjump?jump=nextslide"/>
          </p:cNvPr>
          <p:cNvSpPr/>
          <p:nvPr/>
        </p:nvSpPr>
        <p:spPr>
          <a:xfrm>
            <a:off x="7812088" y="6524625"/>
            <a:ext cx="647700" cy="2603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endParaRPr b="1">
              <a:latin typeface="Comic Sans MS" panose="030F0702030302020204" pitchFamily="66" charset="0"/>
            </a:endParaRPr>
          </a:p>
        </p:txBody>
      </p:sp>
      <p:sp>
        <p:nvSpPr>
          <p:cNvPr id="99335" name="文本框 99334"/>
          <p:cNvSpPr txBox="1"/>
          <p:nvPr/>
        </p:nvSpPr>
        <p:spPr>
          <a:xfrm>
            <a:off x="3254375" y="868363"/>
            <a:ext cx="22336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32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9336" name="文本框 99335"/>
          <p:cNvSpPr txBox="1"/>
          <p:nvPr/>
        </p:nvSpPr>
        <p:spPr>
          <a:xfrm>
            <a:off x="609600" y="1676400"/>
            <a:ext cx="518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轴力的计算和轴力图的绘制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9337" name="文本框 99336"/>
          <p:cNvSpPr txBox="1"/>
          <p:nvPr/>
        </p:nvSpPr>
        <p:spPr>
          <a:xfrm>
            <a:off x="590550" y="2286000"/>
            <a:ext cx="7486650" cy="1031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典型的塑性材料和脆性材料的主要力学性能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及相关指标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9338" name="文本框 99337"/>
          <p:cNvSpPr txBox="1"/>
          <p:nvPr/>
        </p:nvSpPr>
        <p:spPr>
          <a:xfrm>
            <a:off x="571500" y="3352800"/>
            <a:ext cx="75057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横截面上的应力计算，拉压强度条件及计算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9339" name="文本框 99338"/>
          <p:cNvSpPr txBox="1"/>
          <p:nvPr/>
        </p:nvSpPr>
        <p:spPr>
          <a:xfrm>
            <a:off x="558800" y="3962400"/>
            <a:ext cx="8280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拉（压）杆的变形计算，桁架节点位移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9340" name="文本框 99339"/>
          <p:cNvSpPr txBox="1"/>
          <p:nvPr/>
        </p:nvSpPr>
        <p:spPr>
          <a:xfrm>
            <a:off x="558800" y="4572000"/>
            <a:ext cx="8280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拉压超静定的基本概念及超静定问题的求解方法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9341" name="动作按钮: 第一张 99340">
            <a:hlinkClick r:id="rId1" action="ppaction://hlinksldjump"/>
          </p:cNvPr>
          <p:cNvSpPr/>
          <p:nvPr/>
        </p:nvSpPr>
        <p:spPr>
          <a:xfrm>
            <a:off x="8642350" y="6550025"/>
            <a:ext cx="501650" cy="231775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zh-CN" altLang="en-US" sz="10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目 录</a:t>
            </a:r>
            <a:endParaRPr lang="zh-CN" altLang="en-US" sz="100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9342" name="文本框 99341"/>
          <p:cNvSpPr txBox="1"/>
          <p:nvPr/>
        </p:nvSpPr>
        <p:spPr>
          <a:xfrm>
            <a:off x="584200" y="5214938"/>
            <a:ext cx="78041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剪切变形的特点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剪切实用计算</a:t>
            </a:r>
            <a:r>
              <a:rPr lang="en-US" altLang="zh-CN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挤压实用计算</a:t>
            </a:r>
            <a:endParaRPr lang="zh-CN" altLang="en-US" sz="2800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/>
      <p:bldP spid="99337" grpId="0"/>
      <p:bldP spid="99338" grpId="0"/>
      <p:bldP spid="99339" grpId="0"/>
      <p:bldP spid="99340" grpId="0"/>
      <p:bldP spid="9934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文本框 100353"/>
          <p:cNvSpPr txBox="1"/>
          <p:nvPr/>
        </p:nvSpPr>
        <p:spPr>
          <a:xfrm>
            <a:off x="2438400" y="1989138"/>
            <a:ext cx="4140200" cy="2147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sz="54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第三章 </a:t>
            </a:r>
            <a:endParaRPr lang="zh-CN" sz="5400" b="1" dirty="0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sz="54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 转</a:t>
            </a:r>
            <a:endParaRPr lang="zh-CN" sz="5400" b="1" dirty="0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355" name="动作按钮: 后退或前一项 100354">
            <a:hlinkClick r:id="" action="ppaction://hlinkshowjump?jump=previousslide"/>
          </p:cNvPr>
          <p:cNvSpPr/>
          <p:nvPr/>
        </p:nvSpPr>
        <p:spPr>
          <a:xfrm>
            <a:off x="7812088" y="6524625"/>
            <a:ext cx="431800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0356" name="动作按钮: 前进或下一项 100355">
            <a:hlinkClick r:id="" action="ppaction://hlinkshowjump?jump=nextslide"/>
          </p:cNvPr>
          <p:cNvSpPr/>
          <p:nvPr/>
        </p:nvSpPr>
        <p:spPr>
          <a:xfrm>
            <a:off x="8461375" y="6524625"/>
            <a:ext cx="503238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0357" name="动作按钮: 第一张 100356">
            <a:hlinkClick r:id="rId1" action="ppaction://hlinksldjump"/>
          </p:cNvPr>
          <p:cNvSpPr/>
          <p:nvPr/>
        </p:nvSpPr>
        <p:spPr>
          <a:xfrm>
            <a:off x="7019925" y="6524625"/>
            <a:ext cx="574675" cy="144463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文本框 101377"/>
          <p:cNvSpPr txBox="1"/>
          <p:nvPr/>
        </p:nvSpPr>
        <p:spPr>
          <a:xfrm>
            <a:off x="2489200" y="593725"/>
            <a:ext cx="414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sz="40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第三章 扭 转</a:t>
            </a:r>
            <a:endParaRPr lang="zh-CN" sz="4000" b="1" dirty="0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1379" name="动作按钮: 后退或前一项 101378">
            <a:hlinkClick r:id="" action="ppaction://hlinkshowjump?jump=previousslide"/>
          </p:cNvPr>
          <p:cNvSpPr/>
          <p:nvPr/>
        </p:nvSpPr>
        <p:spPr>
          <a:xfrm>
            <a:off x="7812088" y="6524625"/>
            <a:ext cx="431800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1380" name="动作按钮: 前进或下一项 101379">
            <a:hlinkClick r:id="" action="ppaction://hlinkshowjump?jump=nextslide"/>
          </p:cNvPr>
          <p:cNvSpPr/>
          <p:nvPr/>
        </p:nvSpPr>
        <p:spPr>
          <a:xfrm>
            <a:off x="8461375" y="6524625"/>
            <a:ext cx="503238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1381" name="动作按钮: 第一张 101380">
            <a:hlinkClick r:id="" action="ppaction://hlinkshowjump?jump=firstslide"/>
          </p:cNvPr>
          <p:cNvSpPr/>
          <p:nvPr/>
        </p:nvSpPr>
        <p:spPr>
          <a:xfrm>
            <a:off x="7019925" y="6524625"/>
            <a:ext cx="574675" cy="144463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1382" name="组合 101381"/>
          <p:cNvGrpSpPr/>
          <p:nvPr/>
        </p:nvGrpSpPr>
        <p:grpSpPr>
          <a:xfrm>
            <a:off x="1143000" y="1630363"/>
            <a:ext cx="7086600" cy="3627437"/>
            <a:chOff x="0" y="0"/>
            <a:chExt cx="4464" cy="2285"/>
          </a:xfrm>
        </p:grpSpPr>
        <p:sp>
          <p:nvSpPr>
            <p:cNvPr id="101383" name="矩形 101382"/>
            <p:cNvSpPr/>
            <p:nvPr/>
          </p:nvSpPr>
          <p:spPr>
            <a:xfrm>
              <a:off x="105" y="0"/>
              <a:ext cx="294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sz="3200" b="1" dirty="0">
                  <a:solidFill>
                    <a:srgbClr val="FFFFCC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1" action="ppaction://hlinksldjump"/>
                </a:rPr>
                <a:t>§3.1 </a:t>
              </a:r>
              <a:r>
                <a:rPr lang="zh-CN" sz="3200" b="1" dirty="0">
                  <a:solidFill>
                    <a:srgbClr val="FFFFCC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1" action="ppaction://hlinksldjump"/>
                </a:rPr>
                <a:t>扭转的概念和实例</a:t>
              </a:r>
              <a:endParaRPr lang="zh-CN" sz="32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1384" name="矩形 101383"/>
            <p:cNvSpPr/>
            <p:nvPr/>
          </p:nvSpPr>
          <p:spPr>
            <a:xfrm>
              <a:off x="105" y="384"/>
              <a:ext cx="435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sz="3200" b="1" dirty="0">
                  <a:latin typeface="黑体" panose="02010609060101010101" pitchFamily="49" charset="-122"/>
                  <a:ea typeface="黑体" panose="02010609060101010101" pitchFamily="49" charset="-122"/>
                  <a:hlinkClick r:id="rId2" action="ppaction://hlinksldjump"/>
                </a:rPr>
                <a:t>§3.2 </a:t>
              </a:r>
              <a:r>
                <a:rPr lang="zh-CN" sz="3200" b="1" dirty="0">
                  <a:latin typeface="黑体" panose="02010609060101010101" pitchFamily="49" charset="-122"/>
                  <a:ea typeface="黑体" panose="02010609060101010101" pitchFamily="49" charset="-122"/>
                  <a:hlinkClick r:id="rId2" action="ppaction://hlinksldjump"/>
                </a:rPr>
                <a:t>外力偶矩的计算 扭矩和扭矩图</a:t>
              </a:r>
              <a:endParaRPr lang="zh-CN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1385" name="矩形 101384"/>
            <p:cNvSpPr/>
            <p:nvPr/>
          </p:nvSpPr>
          <p:spPr>
            <a:xfrm>
              <a:off x="105" y="768"/>
              <a:ext cx="166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sz="32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§3.3 </a:t>
              </a:r>
              <a:r>
                <a:rPr lang="zh-CN" sz="32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纯剪切</a:t>
              </a:r>
              <a:endParaRPr lang="zh-CN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1386" name="矩形 101385"/>
            <p:cNvSpPr/>
            <p:nvPr/>
          </p:nvSpPr>
          <p:spPr>
            <a:xfrm>
              <a:off x="105" y="1152"/>
              <a:ext cx="302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sz="32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§</a:t>
              </a:r>
              <a:r>
                <a:rPr lang="en-US" sz="32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3.4 </a:t>
              </a:r>
              <a:r>
                <a:rPr lang="zh-CN" sz="32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圆轴扭转时的应力</a:t>
              </a:r>
              <a:endParaRPr lang="zh-CN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1387" name="矩形 101386"/>
            <p:cNvSpPr/>
            <p:nvPr/>
          </p:nvSpPr>
          <p:spPr>
            <a:xfrm>
              <a:off x="0" y="1536"/>
              <a:ext cx="3183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</a:lstStyle>
            <a:p>
              <a:pPr lvl="0">
                <a:lnSpc>
                  <a:spcPct val="60000"/>
                </a:lnSpc>
              </a:pPr>
              <a:r>
                <a:rPr lang="zh-CN" sz="32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§</a:t>
              </a:r>
              <a:r>
                <a:rPr lang="en-US" sz="32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3.5 </a:t>
              </a:r>
              <a:r>
                <a:rPr lang="zh-CN" sz="32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圆轴扭转时的变形</a:t>
              </a:r>
              <a:endParaRPr lang="zh-CN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1388" name="矩形 101387"/>
            <p:cNvSpPr/>
            <p:nvPr/>
          </p:nvSpPr>
          <p:spPr>
            <a:xfrm>
              <a:off x="105" y="1920"/>
              <a:ext cx="345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sz="32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§</a:t>
              </a:r>
              <a:r>
                <a:rPr lang="en-US" sz="32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3.7 </a:t>
              </a:r>
              <a:r>
                <a:rPr lang="zh-CN" sz="3200" b="1" dirty="0">
                  <a:solidFill>
                    <a:srgbClr val="000099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sldjump"/>
                </a:rPr>
                <a:t>非圆截面杆扭转的概念</a:t>
              </a:r>
              <a:endParaRPr lang="zh-CN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矩形 102401"/>
          <p:cNvSpPr/>
          <p:nvPr/>
        </p:nvSpPr>
        <p:spPr>
          <a:xfrm>
            <a:off x="3419475" y="6021388"/>
            <a:ext cx="2339975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sz="2800" b="1">
                <a:solidFill>
                  <a:srgbClr val="993300"/>
                </a:solidFill>
                <a:ea typeface="黑体" panose="02010609060101010101" pitchFamily="49" charset="-122"/>
              </a:rPr>
              <a:t>汽车传动轴</a:t>
            </a:r>
            <a:endParaRPr lang="zh-CN" altLang="en-US" sz="2800" b="1">
              <a:solidFill>
                <a:srgbClr val="993300"/>
              </a:solidFill>
              <a:ea typeface="黑体" panose="02010609060101010101" pitchFamily="49" charset="-122"/>
            </a:endParaRPr>
          </a:p>
        </p:txBody>
      </p:sp>
      <p:pic>
        <p:nvPicPr>
          <p:cNvPr id="102403" name="汽车传动轴.avi">
            <a:hlinkClick r:id="" action="ppaction://media"/>
          </p:cNvPr>
          <p:cNvPicPr>
            <a:picLocks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03350" y="1052513"/>
            <a:ext cx="6481763" cy="4860925"/>
          </a:xfrm>
        </p:spPr>
      </p:pic>
      <p:sp>
        <p:nvSpPr>
          <p:cNvPr id="102404" name="动作按钮: 后退或前一项 102403">
            <a:hlinkClick r:id="" action="ppaction://hlinkshowjump?jump=previousslide"/>
          </p:cNvPr>
          <p:cNvSpPr/>
          <p:nvPr/>
        </p:nvSpPr>
        <p:spPr>
          <a:xfrm>
            <a:off x="7812088" y="6524625"/>
            <a:ext cx="431800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05" name="动作按钮: 前进或下一项 102404">
            <a:hlinkClick r:id="" action="ppaction://hlinkshowjump?jump=nextslide"/>
          </p:cNvPr>
          <p:cNvSpPr/>
          <p:nvPr/>
        </p:nvSpPr>
        <p:spPr>
          <a:xfrm>
            <a:off x="8461375" y="6524625"/>
            <a:ext cx="503238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06" name="动作按钮: 第一张 102405">
            <a:hlinkClick r:id="rId4" action="ppaction://hlinksldjump"/>
          </p:cNvPr>
          <p:cNvSpPr/>
          <p:nvPr/>
        </p:nvSpPr>
        <p:spPr>
          <a:xfrm>
            <a:off x="7019925" y="6524625"/>
            <a:ext cx="574675" cy="144463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07" name="矩形 102406"/>
          <p:cNvSpPr/>
          <p:nvPr/>
        </p:nvSpPr>
        <p:spPr>
          <a:xfrm>
            <a:off x="381000" y="228600"/>
            <a:ext cx="46751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§3.1 </a:t>
            </a:r>
            <a:r>
              <a:rPr lang="zh-CN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扭转的概念和实例</a:t>
            </a:r>
            <a:endParaRPr lang="zh-CN" sz="32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24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0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24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3"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矩形 103425"/>
          <p:cNvSpPr/>
          <p:nvPr/>
        </p:nvSpPr>
        <p:spPr>
          <a:xfrm>
            <a:off x="3605213" y="5949950"/>
            <a:ext cx="2185987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sz="2800" b="1">
                <a:solidFill>
                  <a:srgbClr val="000099"/>
                </a:solidFill>
                <a:ea typeface="黑体" panose="02010609060101010101" pitchFamily="49" charset="-122"/>
              </a:rPr>
              <a:t>汽车方向盘</a:t>
            </a:r>
            <a:endParaRPr lang="zh-CN" altLang="en-US" sz="2800" b="1">
              <a:solidFill>
                <a:srgbClr val="000099"/>
              </a:solidFill>
              <a:ea typeface="黑体" panose="02010609060101010101" pitchFamily="49" charset="-122"/>
            </a:endParaRPr>
          </a:p>
        </p:txBody>
      </p:sp>
      <p:pic>
        <p:nvPicPr>
          <p:cNvPr id="103427" name="方向盘.avi">
            <a:hlinkClick r:id="" action="ppaction://media"/>
          </p:cNvPr>
          <p:cNvPicPr>
            <a:picLocks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03350" y="990600"/>
            <a:ext cx="6553200" cy="4913313"/>
          </a:xfrm>
        </p:spPr>
      </p:pic>
      <p:sp>
        <p:nvSpPr>
          <p:cNvPr id="103428" name="动作按钮: 后退或前一项 103427">
            <a:hlinkClick r:id="" action="ppaction://hlinkshowjump?jump=previousslide"/>
          </p:cNvPr>
          <p:cNvSpPr/>
          <p:nvPr/>
        </p:nvSpPr>
        <p:spPr>
          <a:xfrm>
            <a:off x="7812088" y="6524625"/>
            <a:ext cx="431800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429" name="动作按钮: 前进或下一项 103428">
            <a:hlinkClick r:id="" action="ppaction://hlinkshowjump?jump=nextslide"/>
          </p:cNvPr>
          <p:cNvSpPr/>
          <p:nvPr/>
        </p:nvSpPr>
        <p:spPr>
          <a:xfrm>
            <a:off x="8461375" y="6524625"/>
            <a:ext cx="503238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430" name="动作按钮: 第一张 103429">
            <a:hlinkClick r:id="rId4" action="ppaction://hlinksldjump"/>
          </p:cNvPr>
          <p:cNvSpPr/>
          <p:nvPr/>
        </p:nvSpPr>
        <p:spPr>
          <a:xfrm>
            <a:off x="7019925" y="6524625"/>
            <a:ext cx="574675" cy="144463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431" name="矩形 103430"/>
          <p:cNvSpPr/>
          <p:nvPr/>
        </p:nvSpPr>
        <p:spPr>
          <a:xfrm>
            <a:off x="381000" y="228600"/>
            <a:ext cx="46751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§3.1 </a:t>
            </a:r>
            <a:r>
              <a:rPr lang="zh-CN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扭转的概念和实例</a:t>
            </a:r>
            <a:endParaRPr lang="zh-CN" sz="32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34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42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34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7"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动作按钮: 后退或前一项 104449">
            <a:hlinkClick r:id="" action="ppaction://hlinkshowjump?jump=previousslide"/>
          </p:cNvPr>
          <p:cNvSpPr/>
          <p:nvPr/>
        </p:nvSpPr>
        <p:spPr>
          <a:xfrm>
            <a:off x="7812088" y="6524625"/>
            <a:ext cx="431800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4451" name="动作按钮: 前进或下一项 104450">
            <a:hlinkClick r:id="" action="ppaction://hlinkshowjump?jump=nextslide"/>
          </p:cNvPr>
          <p:cNvSpPr/>
          <p:nvPr/>
        </p:nvSpPr>
        <p:spPr>
          <a:xfrm>
            <a:off x="8461375" y="6524625"/>
            <a:ext cx="503238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4452" name="文本框 104451"/>
          <p:cNvSpPr txBox="1"/>
          <p:nvPr/>
        </p:nvSpPr>
        <p:spPr>
          <a:xfrm>
            <a:off x="539750" y="3048000"/>
            <a:ext cx="7993063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sz="3200" b="1" dirty="0">
                <a:solidFill>
                  <a:srgbClr val="000099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    </a:t>
            </a:r>
            <a:r>
              <a:rPr lang="zh-CN" sz="3200" b="1" dirty="0">
                <a:solidFill>
                  <a:srgbClr val="000099"/>
                </a:solidFill>
                <a:latin typeface="宋体" panose="02010600030101010101" pitchFamily="2" charset="-122"/>
                <a:ea typeface="楷体_GB2312" pitchFamily="1" charset="-122"/>
              </a:rPr>
              <a:t>杆件受到大小相等</a:t>
            </a:r>
            <a:r>
              <a:rPr lang="en-US" sz="3200" b="1" dirty="0">
                <a:solidFill>
                  <a:srgbClr val="000099"/>
                </a:solidFill>
                <a:latin typeface="宋体" panose="02010600030101010101" pitchFamily="2" charset="-122"/>
                <a:ea typeface="楷体_GB2312" pitchFamily="1" charset="-122"/>
              </a:rPr>
              <a:t>,</a:t>
            </a:r>
            <a:r>
              <a:rPr lang="zh-CN" sz="3200" b="1" dirty="0">
                <a:solidFill>
                  <a:srgbClr val="000099"/>
                </a:solidFill>
                <a:latin typeface="宋体" panose="02010600030101010101" pitchFamily="2" charset="-122"/>
                <a:ea typeface="楷体_GB2312" pitchFamily="1" charset="-122"/>
              </a:rPr>
              <a:t>方向相反且</a:t>
            </a:r>
            <a:r>
              <a:rPr lang="zh-CN" sz="3200" b="1" dirty="0">
                <a:solidFill>
                  <a:srgbClr val="FF0101"/>
                </a:solidFill>
                <a:latin typeface="宋体" panose="02010600030101010101" pitchFamily="2" charset="-122"/>
                <a:ea typeface="楷体_GB2312" pitchFamily="1" charset="-122"/>
              </a:rPr>
              <a:t>作用平面垂直于杆件轴线的力偶作用</a:t>
            </a:r>
            <a:r>
              <a:rPr lang="en-US" sz="3200" b="1" dirty="0">
                <a:solidFill>
                  <a:srgbClr val="000099"/>
                </a:solidFill>
                <a:latin typeface="宋体" panose="02010600030101010101" pitchFamily="2" charset="-122"/>
                <a:ea typeface="楷体_GB2312" pitchFamily="1" charset="-122"/>
              </a:rPr>
              <a:t>,</a:t>
            </a:r>
            <a:r>
              <a:rPr lang="zh-CN" sz="3200" b="1" dirty="0">
                <a:solidFill>
                  <a:srgbClr val="000099"/>
                </a:solidFill>
                <a:latin typeface="宋体" panose="02010600030101010101" pitchFamily="2" charset="-122"/>
                <a:ea typeface="楷体_GB2312" pitchFamily="1" charset="-122"/>
              </a:rPr>
              <a:t> 杆件的横截面绕轴线产生相对转动。 </a:t>
            </a:r>
            <a:endParaRPr lang="zh-CN" sz="3200" b="1" dirty="0">
              <a:solidFill>
                <a:srgbClr val="000099"/>
              </a:solidFill>
              <a:latin typeface="宋体" panose="02010600030101010101" pitchFamily="2" charset="-122"/>
              <a:ea typeface="楷体_GB2312" pitchFamily="1" charset="-122"/>
            </a:endParaRPr>
          </a:p>
        </p:txBody>
      </p:sp>
      <p:sp>
        <p:nvSpPr>
          <p:cNvPr id="104453" name="文本框 104452"/>
          <p:cNvSpPr txBox="1"/>
          <p:nvPr/>
        </p:nvSpPr>
        <p:spPr>
          <a:xfrm>
            <a:off x="539750" y="4797425"/>
            <a:ext cx="7993063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sz="3200" b="1" dirty="0">
                <a:solidFill>
                  <a:srgbClr val="000099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    </a:t>
            </a:r>
            <a:r>
              <a:rPr lang="zh-CN" sz="3200" b="1" dirty="0">
                <a:solidFill>
                  <a:srgbClr val="000099"/>
                </a:solidFill>
                <a:latin typeface="宋体" panose="02010600030101010101" pitchFamily="2" charset="-122"/>
                <a:ea typeface="楷体_GB2312" pitchFamily="1" charset="-122"/>
              </a:rPr>
              <a:t>受扭转变形杆件通常为轴类零件，其横截面大都是圆形的。所以本章主要介绍</a:t>
            </a:r>
            <a:r>
              <a:rPr lang="zh-CN" sz="3200" b="1" dirty="0">
                <a:solidFill>
                  <a:srgbClr val="FF3300"/>
                </a:solidFill>
                <a:latin typeface="宋体" panose="02010600030101010101" pitchFamily="2" charset="-122"/>
                <a:ea typeface="楷体_GB2312" pitchFamily="1" charset="-122"/>
              </a:rPr>
              <a:t>圆轴扭转</a:t>
            </a:r>
            <a:r>
              <a:rPr lang="zh-CN" sz="3200" b="1" dirty="0">
                <a:solidFill>
                  <a:srgbClr val="000099"/>
                </a:solidFill>
                <a:latin typeface="宋体" panose="02010600030101010101" pitchFamily="2" charset="-122"/>
                <a:ea typeface="楷体_GB2312" pitchFamily="1" charset="-122"/>
              </a:rPr>
              <a:t>。</a:t>
            </a:r>
            <a:endParaRPr lang="zh-CN" sz="3200" b="1" dirty="0">
              <a:solidFill>
                <a:srgbClr val="000099"/>
              </a:solidFill>
              <a:latin typeface="宋体" panose="02010600030101010101" pitchFamily="2" charset="-122"/>
              <a:ea typeface="楷体_GB2312" pitchFamily="1" charset="-122"/>
            </a:endParaRPr>
          </a:p>
        </p:txBody>
      </p:sp>
      <p:sp>
        <p:nvSpPr>
          <p:cNvPr id="104454" name="动作按钮: 第一张 104453">
            <a:hlinkClick r:id="rId1" action="ppaction://hlinksldjump"/>
          </p:cNvPr>
          <p:cNvSpPr/>
          <p:nvPr/>
        </p:nvSpPr>
        <p:spPr>
          <a:xfrm>
            <a:off x="7019925" y="6524625"/>
            <a:ext cx="574675" cy="144463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4455" name="文本框 104454"/>
          <p:cNvSpPr txBox="1"/>
          <p:nvPr/>
        </p:nvSpPr>
        <p:spPr>
          <a:xfrm>
            <a:off x="496888" y="1484313"/>
            <a:ext cx="27717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3200" b="1" dirty="0">
                <a:solidFill>
                  <a:srgbClr val="FF3300"/>
                </a:solidFill>
                <a:latin typeface="宋体" panose="02010600030101010101" pitchFamily="2" charset="-122"/>
                <a:ea typeface="楷体_GB2312" pitchFamily="1" charset="-122"/>
              </a:rPr>
              <a:t>扭转受力特点及变形特点</a:t>
            </a:r>
            <a:r>
              <a:rPr lang="en-US" sz="3200" b="1" dirty="0">
                <a:solidFill>
                  <a:srgbClr val="FF3300"/>
                </a:solidFill>
                <a:latin typeface="宋体" panose="02010600030101010101" pitchFamily="2" charset="-122"/>
                <a:ea typeface="楷体_GB2312" pitchFamily="1" charset="-122"/>
              </a:rPr>
              <a:t>:</a:t>
            </a:r>
            <a:endParaRPr lang="en-US" sz="3200" b="1" dirty="0">
              <a:solidFill>
                <a:srgbClr val="FF3300"/>
              </a:solidFill>
              <a:latin typeface="宋体" panose="02010600030101010101" pitchFamily="2" charset="-122"/>
              <a:ea typeface="楷体_GB2312" pitchFamily="1" charset="-122"/>
            </a:endParaRPr>
          </a:p>
        </p:txBody>
      </p:sp>
      <p:sp>
        <p:nvSpPr>
          <p:cNvPr id="104456" name="矩形 104455"/>
          <p:cNvSpPr/>
          <p:nvPr/>
        </p:nvSpPr>
        <p:spPr>
          <a:xfrm>
            <a:off x="457200" y="228600"/>
            <a:ext cx="46751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§3.1 </a:t>
            </a:r>
            <a:r>
              <a:rPr lang="zh-CN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扭转的概念和实例</a:t>
            </a:r>
            <a:endParaRPr lang="zh-CN" sz="32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4457" name="研究扭矩.avi">
            <a:hlinkClick r:id="" action="ppaction://media"/>
          </p:cNvPr>
          <p:cNvPicPr>
            <a:picLocks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rcRect l="5905" t="21260" r="5905" b="35432"/>
          <a:stretch>
            <a:fillRect/>
          </a:stretch>
        </p:blipFill>
        <p:spPr>
          <a:xfrm>
            <a:off x="3505200" y="1066800"/>
            <a:ext cx="4838700" cy="17827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44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4457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4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044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7"/>
                  </p:tgtEl>
                </p:cond>
              </p:nextCondLst>
            </p:seq>
          </p:childTnLst>
        </p:cTn>
      </p:par>
    </p:tnLst>
    <p:bldLst>
      <p:bldP spid="104452" grpId="0"/>
      <p:bldP spid="104453" grpId="0"/>
      <p:bldP spid="10445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文本框 105473"/>
          <p:cNvSpPr txBox="1"/>
          <p:nvPr/>
        </p:nvSpPr>
        <p:spPr>
          <a:xfrm>
            <a:off x="1042988" y="1700213"/>
            <a:ext cx="18002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直接计算</a:t>
            </a:r>
            <a:endParaRPr lang="zh-CN" sz="2800" b="1" dirty="0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5475" name="内容占位符 105474" descr="TORS0200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150" y="2100263"/>
            <a:ext cx="5616575" cy="4211637"/>
          </a:xfrm>
        </p:spPr>
      </p:pic>
      <p:sp>
        <p:nvSpPr>
          <p:cNvPr id="105476" name="矩形 105475"/>
          <p:cNvSpPr/>
          <p:nvPr/>
        </p:nvSpPr>
        <p:spPr>
          <a:xfrm>
            <a:off x="755650" y="1123950"/>
            <a:ext cx="2087563" cy="504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>
              <a:lnSpc>
                <a:spcPct val="60000"/>
              </a:lnSpc>
            </a:pPr>
            <a:r>
              <a:rPr lang="en-US" sz="2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sz="2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外力偶矩</a:t>
            </a:r>
            <a:endParaRPr lang="zh-CN" sz="28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5477" name="动作按钮: 后退或前一项 105476">
            <a:hlinkClick r:id="" action="ppaction://hlinkshowjump?jump=previousslide"/>
          </p:cNvPr>
          <p:cNvSpPr/>
          <p:nvPr/>
        </p:nvSpPr>
        <p:spPr>
          <a:xfrm>
            <a:off x="7812088" y="6524625"/>
            <a:ext cx="431800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5478" name="动作按钮: 前进或下一项 105477">
            <a:hlinkClick r:id="" action="ppaction://hlinkshowjump?jump=nextslide"/>
          </p:cNvPr>
          <p:cNvSpPr/>
          <p:nvPr/>
        </p:nvSpPr>
        <p:spPr>
          <a:xfrm>
            <a:off x="8461375" y="6524625"/>
            <a:ext cx="503238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5479" name="动作按钮: 第一张 105478">
            <a:hlinkClick r:id="rId2" action="ppaction://hlinksldjump"/>
          </p:cNvPr>
          <p:cNvSpPr/>
          <p:nvPr/>
        </p:nvSpPr>
        <p:spPr>
          <a:xfrm>
            <a:off x="7019925" y="6524625"/>
            <a:ext cx="574675" cy="144463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5480" name="矩形 105479"/>
          <p:cNvSpPr/>
          <p:nvPr/>
        </p:nvSpPr>
        <p:spPr>
          <a:xfrm>
            <a:off x="323850" y="188913"/>
            <a:ext cx="68897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§3.2 </a:t>
            </a:r>
            <a:r>
              <a:rPr lang="zh-CN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外力偶矩的计算 扭矩和扭矩图</a:t>
            </a:r>
            <a:endParaRPr lang="zh-CN" sz="32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文本框 106497"/>
          <p:cNvSpPr txBox="1"/>
          <p:nvPr/>
        </p:nvSpPr>
        <p:spPr>
          <a:xfrm>
            <a:off x="990600" y="990600"/>
            <a:ext cx="40322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sz="2800" b="1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按输入功率和转速计算</a:t>
            </a:r>
            <a:endParaRPr lang="zh-CN" sz="2800" b="1" dirty="0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6499" name="文本框 106498"/>
          <p:cNvSpPr txBox="1"/>
          <p:nvPr/>
        </p:nvSpPr>
        <p:spPr>
          <a:xfrm>
            <a:off x="1403350" y="3763963"/>
            <a:ext cx="28813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电机每秒输入功：</a:t>
            </a:r>
            <a:endParaRPr 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6500" name="图片 106499" descr="电机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1557338"/>
            <a:ext cx="4916488" cy="187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1" name="文本框 106500"/>
          <p:cNvSpPr txBox="1"/>
          <p:nvPr/>
        </p:nvSpPr>
        <p:spPr>
          <a:xfrm>
            <a:off x="1403350" y="4365625"/>
            <a:ext cx="27368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外力偶作功完成：</a:t>
            </a:r>
            <a:endParaRPr 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06502" name="内容占位符 106501"/>
          <p:cNvGraphicFramePr>
            <a:graphicFrameLocks noChangeAspect="1"/>
          </p:cNvGraphicFramePr>
          <p:nvPr>
            <p:ph idx="1"/>
          </p:nvPr>
        </p:nvGraphicFramePr>
        <p:xfrm>
          <a:off x="4357688" y="3802063"/>
          <a:ext cx="23002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" name="" r:id="rId2" imgW="1296670" imgH="228600" progId="Equation.DSMT4">
                  <p:embed/>
                </p:oleObj>
              </mc:Choice>
              <mc:Fallback>
                <p:oleObj name="" r:id="rId2" imgW="1296670" imgH="228600" progId="Equation.DSMT4">
                  <p:embed/>
                  <p:pic>
                    <p:nvPicPr>
                      <p:cNvPr id="0" name="图片 355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57688" y="3802063"/>
                        <a:ext cx="2300287" cy="406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3" name="对象 106502"/>
          <p:cNvGraphicFramePr>
            <a:graphicFrameLocks noChangeAspect="1"/>
          </p:cNvGraphicFramePr>
          <p:nvPr/>
        </p:nvGraphicFramePr>
        <p:xfrm>
          <a:off x="4284663" y="4221163"/>
          <a:ext cx="18684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" name="" r:id="rId4" imgW="1042035" imgH="393700" progId="Equation.3">
                  <p:embed/>
                </p:oleObj>
              </mc:Choice>
              <mc:Fallback>
                <p:oleObj name="" r:id="rId4" imgW="1042035" imgH="393700" progId="Equation.3">
                  <p:embed/>
                  <p:pic>
                    <p:nvPicPr>
                      <p:cNvPr id="0" name="图片 355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4663" y="4221163"/>
                        <a:ext cx="1868487" cy="708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4" name="动作按钮: 前进或下一项 106503">
            <a:hlinkClick r:id="" action="ppaction://hlinkshowjump?jump=nextslide"/>
          </p:cNvPr>
          <p:cNvSpPr/>
          <p:nvPr/>
        </p:nvSpPr>
        <p:spPr>
          <a:xfrm>
            <a:off x="8461375" y="6524625"/>
            <a:ext cx="503238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6505" name="文本框 106504"/>
          <p:cNvSpPr txBox="1"/>
          <p:nvPr/>
        </p:nvSpPr>
        <p:spPr>
          <a:xfrm>
            <a:off x="5508625" y="1484313"/>
            <a:ext cx="3421063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已知</a:t>
            </a:r>
            <a:endParaRPr 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轴转速－</a:t>
            </a:r>
            <a:r>
              <a:rPr lang="en-US" b="1" i="1" dirty="0">
                <a:latin typeface="黑体" panose="02010609060101010101" pitchFamily="49" charset="-122"/>
                <a:ea typeface="黑体" panose="02010609060101010101" pitchFamily="49" charset="-122"/>
              </a:rPr>
              <a:t>n </a:t>
            </a:r>
            <a:r>
              <a:rPr 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转</a:t>
            </a:r>
            <a:r>
              <a:rPr 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分钟</a:t>
            </a:r>
            <a:endParaRPr 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输出功率－</a:t>
            </a:r>
            <a:r>
              <a:rPr lang="en-US" b="1" i="1" dirty="0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千瓦</a:t>
            </a:r>
            <a:endParaRPr 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求：力偶矩</a:t>
            </a:r>
            <a:r>
              <a:rPr lang="en-US" b="1" i="1" dirty="0"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endParaRPr lang="zh-CN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6506" name="动作按钮: 后退或前一项 106505">
            <a:hlinkClick r:id="" action="ppaction://hlinkshowjump?jump=previousslide"/>
          </p:cNvPr>
          <p:cNvSpPr/>
          <p:nvPr/>
        </p:nvSpPr>
        <p:spPr>
          <a:xfrm>
            <a:off x="7812088" y="6524625"/>
            <a:ext cx="431800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6507" name="组合 106506"/>
          <p:cNvGrpSpPr>
            <a:grpSpLocks noChangeAspect="1"/>
          </p:cNvGrpSpPr>
          <p:nvPr/>
        </p:nvGrpSpPr>
        <p:grpSpPr>
          <a:xfrm>
            <a:off x="1619250" y="5084763"/>
            <a:ext cx="6388100" cy="822325"/>
            <a:chOff x="0" y="0"/>
            <a:chExt cx="4024" cy="518"/>
          </a:xfrm>
        </p:grpSpPr>
        <p:pic>
          <p:nvPicPr>
            <p:cNvPr id="106508" name="图片 106507" descr="电机功率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6"/>
              <a:ext cx="4024" cy="512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106509" name="对象 106508"/>
            <p:cNvGraphicFramePr>
              <a:graphicFrameLocks noChangeAspect="1"/>
            </p:cNvGraphicFramePr>
            <p:nvPr/>
          </p:nvGraphicFramePr>
          <p:xfrm>
            <a:off x="1512" y="0"/>
            <a:ext cx="186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9" name="" r:id="rId7" imgW="153035" imgH="165735" progId="Equation.3">
                    <p:embed/>
                  </p:oleObj>
                </mc:Choice>
                <mc:Fallback>
                  <p:oleObj name="" r:id="rId7" imgW="153035" imgH="165735" progId="Equation.3">
                    <p:embed/>
                    <p:pic>
                      <p:nvPicPr>
                        <p:cNvPr id="0" name="图片 355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12" y="0"/>
                          <a:ext cx="186" cy="200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0" name="对象 106509"/>
            <p:cNvGraphicFramePr>
              <a:graphicFrameLocks noChangeAspect="1"/>
            </p:cNvGraphicFramePr>
            <p:nvPr/>
          </p:nvGraphicFramePr>
          <p:xfrm>
            <a:off x="2555" y="0"/>
            <a:ext cx="186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0" name="" r:id="rId9" imgW="153035" imgH="165735" progId="Equation.3">
                    <p:embed/>
                  </p:oleObj>
                </mc:Choice>
                <mc:Fallback>
                  <p:oleObj name="" r:id="rId9" imgW="153035" imgH="165735" progId="Equation.3">
                    <p:embed/>
                    <p:pic>
                      <p:nvPicPr>
                        <p:cNvPr id="0" name="图片 355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55" y="0"/>
                          <a:ext cx="186" cy="200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6511" name="动作按钮: 第一张 106510">
            <a:hlinkClick r:id="rId11" action="ppaction://hlinksldjump"/>
          </p:cNvPr>
          <p:cNvSpPr/>
          <p:nvPr/>
        </p:nvSpPr>
        <p:spPr>
          <a:xfrm>
            <a:off x="7019925" y="6524625"/>
            <a:ext cx="574675" cy="144463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6512" name="矩形 106511"/>
          <p:cNvSpPr/>
          <p:nvPr/>
        </p:nvSpPr>
        <p:spPr>
          <a:xfrm>
            <a:off x="457200" y="228600"/>
            <a:ext cx="69199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§3.2 </a:t>
            </a:r>
            <a:r>
              <a:rPr lang="zh-CN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外力偶矩的计算 扭矩和扭矩图</a:t>
            </a:r>
            <a:endParaRPr lang="zh-CN" sz="32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/>
      <p:bldP spid="106501" grpId="0"/>
      <p:bldP spid="10650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文本框 107521"/>
          <p:cNvSpPr txBox="1"/>
          <p:nvPr/>
        </p:nvSpPr>
        <p:spPr>
          <a:xfrm>
            <a:off x="3267075" y="5373688"/>
            <a:ext cx="24479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4000" i="1" dirty="0">
                <a:solidFill>
                  <a:srgbClr val="FF0101"/>
                </a:solidFill>
                <a:latin typeface="Arial" panose="020B0604020202020204" pitchFamily="34" charset="0"/>
              </a:rPr>
              <a:t>T = Me</a:t>
            </a:r>
            <a:endParaRPr lang="en-US" sz="4000" i="1" dirty="0">
              <a:solidFill>
                <a:srgbClr val="FF0101"/>
              </a:solidFill>
              <a:latin typeface="Arial" panose="020B0604020202020204" pitchFamily="34" charset="0"/>
            </a:endParaRPr>
          </a:p>
        </p:txBody>
      </p:sp>
      <p:sp>
        <p:nvSpPr>
          <p:cNvPr id="107523" name="矩形 107522"/>
          <p:cNvSpPr/>
          <p:nvPr/>
        </p:nvSpPr>
        <p:spPr>
          <a:xfrm>
            <a:off x="539750" y="1125538"/>
            <a:ext cx="3168650" cy="504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>
              <a:lnSpc>
                <a:spcPct val="60000"/>
              </a:lnSpc>
            </a:pPr>
            <a:r>
              <a:rPr lang="en-US" sz="2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sz="2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扭矩和扭矩图</a:t>
            </a:r>
            <a:endParaRPr lang="zh-CN" sz="28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7524" name="动作按钮: 后退或前一项 107523">
            <a:hlinkClick r:id="" action="ppaction://hlinkshowjump?jump=previousslide"/>
          </p:cNvPr>
          <p:cNvSpPr/>
          <p:nvPr/>
        </p:nvSpPr>
        <p:spPr>
          <a:xfrm>
            <a:off x="7812088" y="6524625"/>
            <a:ext cx="431800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7525" name="动作按钮: 前进或下一项 107524">
            <a:hlinkClick r:id="" action="ppaction://hlinkshowjump?jump=nextslide"/>
          </p:cNvPr>
          <p:cNvSpPr/>
          <p:nvPr/>
        </p:nvSpPr>
        <p:spPr>
          <a:xfrm>
            <a:off x="8461375" y="6524625"/>
            <a:ext cx="503238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7526" name="动作按钮: 第一张 107525">
            <a:hlinkClick r:id="rId1" action="ppaction://hlinksldjump"/>
          </p:cNvPr>
          <p:cNvSpPr/>
          <p:nvPr/>
        </p:nvSpPr>
        <p:spPr>
          <a:xfrm>
            <a:off x="7019925" y="6524625"/>
            <a:ext cx="574675" cy="144463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7527" name="矩形 107526"/>
          <p:cNvSpPr/>
          <p:nvPr/>
        </p:nvSpPr>
        <p:spPr>
          <a:xfrm>
            <a:off x="457200" y="228600"/>
            <a:ext cx="69199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§3.2 </a:t>
            </a:r>
            <a:r>
              <a:rPr lang="zh-CN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外力偶矩的计算 扭矩和扭矩图</a:t>
            </a:r>
            <a:endParaRPr lang="zh-CN" sz="32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7528" name="左右平衡.avi">
            <a:hlinkClick r:id="" action="ppaction://media"/>
          </p:cNvPr>
          <p:cNvPicPr>
            <a:picLocks noRot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rcRect l="5905" t="19685" r="5905" b="31496"/>
          <a:stretch>
            <a:fillRect/>
          </a:stretch>
        </p:blipFill>
        <p:spPr>
          <a:xfrm>
            <a:off x="3851275" y="1557338"/>
            <a:ext cx="4392613" cy="1368425"/>
          </a:xfrm>
        </p:spPr>
      </p:pic>
      <p:pic>
        <p:nvPicPr>
          <p:cNvPr id="107529" name="左端正向.avi">
            <a:hlinkClick r:id="" action="ppaction://media"/>
          </p:cNvPr>
          <p:cNvPicPr>
            <a:picLocks noRot="1" noChangeAspect="1"/>
          </p:cNvPicPr>
          <p:nvPr>
            <p:ph sz="quarter" idx="2"/>
            <a:vide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rcRect t="19685" r="23622" b="23622"/>
          <a:stretch>
            <a:fillRect/>
          </a:stretch>
        </p:blipFill>
        <p:spPr>
          <a:xfrm>
            <a:off x="755650" y="3357563"/>
            <a:ext cx="3362325" cy="1836737"/>
          </a:xfrm>
        </p:spPr>
      </p:pic>
      <p:pic>
        <p:nvPicPr>
          <p:cNvPr id="107530" name="右端正向.avi">
            <a:hlinkClick r:id="" action="ppaction://media"/>
          </p:cNvPr>
          <p:cNvPicPr>
            <a:picLocks noRot="1" noChangeAspect="1"/>
          </p:cNvPicPr>
          <p:nvPr>
            <p:ph sz="quarter" idx="3"/>
            <a:vide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rcRect l="35432" t="19685" b="23622"/>
          <a:stretch>
            <a:fillRect/>
          </a:stretch>
        </p:blipFill>
        <p:spPr>
          <a:xfrm>
            <a:off x="4705350" y="3357563"/>
            <a:ext cx="3600450" cy="1857375"/>
          </a:xfrm>
        </p:spPr>
      </p:pic>
      <p:sp>
        <p:nvSpPr>
          <p:cNvPr id="107531" name="文本框 107530"/>
          <p:cNvSpPr txBox="1"/>
          <p:nvPr/>
        </p:nvSpPr>
        <p:spPr>
          <a:xfrm>
            <a:off x="684213" y="1844675"/>
            <a:ext cx="280828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2800" b="1" dirty="0">
                <a:solidFill>
                  <a:srgbClr val="000099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用截面法研究横截面上的内力</a:t>
            </a:r>
            <a:endParaRPr lang="zh-CN" sz="2800" b="1" dirty="0">
              <a:solidFill>
                <a:srgbClr val="000099"/>
              </a:solidFill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75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075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07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8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7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1075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8"/>
                  </p:tgtEl>
                </p:cond>
              </p:nextCondLst>
            </p:seq>
            <p:vide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9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7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1075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9"/>
                  </p:tgtEl>
                </p:cond>
              </p:nextCondLst>
            </p:seq>
            <p:vide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30"/>
                </p:tgtEl>
              </p:cMediaNode>
            </p:vide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7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107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30"/>
                  </p:tgtEl>
                </p:cond>
              </p:nextCondLst>
            </p:seq>
          </p:childTnLst>
        </p:cTn>
      </p:par>
    </p:tnLst>
    <p:bldLst>
      <p:bldP spid="107522" grpId="0"/>
      <p:bldP spid="107523" grpId="0"/>
      <p:bldP spid="107531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546" name="内容占位符 108545" descr="正负规定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6438" y="1773238"/>
            <a:ext cx="7772400" cy="2613025"/>
          </a:xfrm>
        </p:spPr>
      </p:pic>
      <p:sp>
        <p:nvSpPr>
          <p:cNvPr id="108547" name="矩形 108546"/>
          <p:cNvSpPr/>
          <p:nvPr/>
        </p:nvSpPr>
        <p:spPr>
          <a:xfrm>
            <a:off x="611188" y="1052513"/>
            <a:ext cx="2376487" cy="4953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sz="2800" b="1">
                <a:latin typeface="楷体_GB2312" pitchFamily="1" charset="-122"/>
                <a:ea typeface="楷体_GB2312" pitchFamily="1" charset="-122"/>
              </a:rPr>
              <a:t>扭矩正负规定</a:t>
            </a:r>
            <a:endParaRPr lang="zh-CN" altLang="en-US" sz="28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8548" name="文本框 108547"/>
          <p:cNvSpPr txBox="1"/>
          <p:nvPr/>
        </p:nvSpPr>
        <p:spPr>
          <a:xfrm>
            <a:off x="684213" y="3933825"/>
            <a:ext cx="76327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b="1" dirty="0">
              <a:latin typeface="宋体" panose="02010600030101010101" pitchFamily="2" charset="-122"/>
            </a:endParaRPr>
          </a:p>
        </p:txBody>
      </p:sp>
      <p:sp>
        <p:nvSpPr>
          <p:cNvPr id="108549" name="文本框 108548"/>
          <p:cNvSpPr txBox="1"/>
          <p:nvPr/>
        </p:nvSpPr>
        <p:spPr>
          <a:xfrm>
            <a:off x="3348038" y="4556125"/>
            <a:ext cx="26654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sz="2800" b="1" dirty="0">
                <a:solidFill>
                  <a:srgbClr val="FF0101"/>
                </a:solidFill>
                <a:latin typeface="楷体_GB2312" pitchFamily="1" charset="-122"/>
                <a:ea typeface="楷体_GB2312" pitchFamily="1" charset="-122"/>
              </a:rPr>
              <a:t>右手螺旋法则</a:t>
            </a:r>
            <a:endParaRPr lang="zh-CN" sz="2800" b="1" dirty="0">
              <a:solidFill>
                <a:srgbClr val="FF0101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8550" name="文本框 108549"/>
          <p:cNvSpPr txBox="1"/>
          <p:nvPr/>
        </p:nvSpPr>
        <p:spPr>
          <a:xfrm>
            <a:off x="782638" y="5300663"/>
            <a:ext cx="7618412" cy="41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sz="2800" b="1" dirty="0">
                <a:latin typeface="楷体_GB2312" pitchFamily="1" charset="-122"/>
                <a:ea typeface="楷体_GB2312" pitchFamily="1" charset="-122"/>
              </a:rPr>
              <a:t>右手拇指指向外法线方向为</a:t>
            </a:r>
            <a:r>
              <a:rPr lang="zh-CN" sz="2800" b="1" dirty="0">
                <a:solidFill>
                  <a:srgbClr val="FF0101"/>
                </a:solidFill>
                <a:latin typeface="楷体_GB2312" pitchFamily="1" charset="-122"/>
                <a:ea typeface="楷体_GB2312" pitchFamily="1" charset="-122"/>
              </a:rPr>
              <a:t>正</a:t>
            </a:r>
            <a:r>
              <a:rPr lang="en-US" sz="2800" b="1" dirty="0">
                <a:solidFill>
                  <a:srgbClr val="FF0101"/>
                </a:solidFill>
                <a:latin typeface="楷体_GB2312" pitchFamily="1" charset="-122"/>
                <a:ea typeface="楷体_GB2312" pitchFamily="1" charset="-122"/>
              </a:rPr>
              <a:t>(+),</a:t>
            </a:r>
            <a:r>
              <a:rPr lang="zh-CN" sz="2800" b="1" dirty="0">
                <a:latin typeface="楷体_GB2312" pitchFamily="1" charset="-122"/>
                <a:ea typeface="楷体_GB2312" pitchFamily="1" charset="-122"/>
              </a:rPr>
              <a:t>反之为</a:t>
            </a:r>
            <a:r>
              <a:rPr lang="zh-CN" sz="28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负</a:t>
            </a:r>
            <a:r>
              <a:rPr lang="en-US" sz="28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(-)</a:t>
            </a:r>
            <a:endParaRPr lang="zh-CN" sz="2800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8551" name="动作按钮: 后退或前一项 108550">
            <a:hlinkClick r:id="" action="ppaction://hlinkshowjump?jump=previousslide"/>
          </p:cNvPr>
          <p:cNvSpPr/>
          <p:nvPr/>
        </p:nvSpPr>
        <p:spPr>
          <a:xfrm>
            <a:off x="7812088" y="6524625"/>
            <a:ext cx="431800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8552" name="动作按钮: 前进或下一项 108551">
            <a:hlinkClick r:id="" action="ppaction://hlinkshowjump?jump=nextslide"/>
          </p:cNvPr>
          <p:cNvSpPr/>
          <p:nvPr/>
        </p:nvSpPr>
        <p:spPr>
          <a:xfrm>
            <a:off x="8461375" y="6524625"/>
            <a:ext cx="503238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8553" name="动作按钮: 第一张 108552">
            <a:hlinkClick r:id="rId2" action="ppaction://hlinksldjump"/>
          </p:cNvPr>
          <p:cNvSpPr/>
          <p:nvPr/>
        </p:nvSpPr>
        <p:spPr>
          <a:xfrm>
            <a:off x="7019925" y="6524625"/>
            <a:ext cx="574675" cy="144463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8554" name="矩形 108553"/>
          <p:cNvSpPr/>
          <p:nvPr/>
        </p:nvSpPr>
        <p:spPr>
          <a:xfrm>
            <a:off x="304800" y="228600"/>
            <a:ext cx="69199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§3.2 </a:t>
            </a:r>
            <a:r>
              <a:rPr lang="zh-CN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外力偶矩的计算 扭矩和扭矩图</a:t>
            </a:r>
            <a:endParaRPr lang="zh-CN" sz="32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49" grpId="0"/>
      <p:bldP spid="108550" grpId="0"/>
    </p:bldLst>
  </p:timing>
</p:sld>
</file>

<file path=ppt/theme/theme1.xml><?xml version="1.0" encoding="utf-8"?>
<a:theme xmlns:a="http://schemas.openxmlformats.org/drawingml/2006/main" name="Textured">
  <a:themeElements>
    <a:clrScheme name="">
      <a:dk1>
        <a:srgbClr val="FFFFFF"/>
      </a:dk1>
      <a:lt1>
        <a:srgbClr val="2B5481"/>
      </a:lt1>
      <a:dk2>
        <a:srgbClr val="E5FFFF"/>
      </a:dk2>
      <a:lt2>
        <a:srgbClr val="003366"/>
      </a:lt2>
      <a:accent1>
        <a:srgbClr val="009999"/>
      </a:accent1>
      <a:accent2>
        <a:srgbClr val="336699"/>
      </a:accent2>
      <a:accent3>
        <a:srgbClr val="ACB4C1"/>
      </a:accent3>
      <a:accent4>
        <a:srgbClr val="DCDCDC"/>
      </a:accent4>
      <a:accent5>
        <a:srgbClr val="AACACA"/>
      </a:accent5>
      <a:accent6>
        <a:srgbClr val="2D5B89"/>
      </a:accent6>
      <a:hlink>
        <a:srgbClr val="00CCFF"/>
      </a:hlink>
      <a:folHlink>
        <a:srgbClr val="FFCC00"/>
      </a:folHlink>
    </a:clrScheme>
    <a:fontScheme name="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800000"/>
        </a:lt1>
        <a:dk2>
          <a:srgbClr val="FFFFCC"/>
        </a:dk2>
        <a:lt2>
          <a:srgbClr val="660000"/>
        </a:lt2>
        <a:accent1>
          <a:srgbClr val="BE7960"/>
        </a:accent1>
        <a:accent2>
          <a:srgbClr val="CC6600"/>
        </a:accent2>
        <a:accent3>
          <a:srgbClr val="C1AAAA"/>
        </a:accent3>
        <a:accent4>
          <a:srgbClr val="DCDCDC"/>
        </a:accent4>
        <a:accent5>
          <a:srgbClr val="DBBEB7"/>
        </a:accent5>
        <a:accent6>
          <a:srgbClr val="B75B00"/>
        </a:accent6>
        <a:hlink>
          <a:srgbClr val="FFCC66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D6A2A"/>
        </a:lt1>
        <a:dk2>
          <a:srgbClr val="CCFF99"/>
        </a:dk2>
        <a:lt2>
          <a:srgbClr val="003300"/>
        </a:lt2>
        <a:accent1>
          <a:srgbClr val="33CC33"/>
        </a:accent1>
        <a:accent2>
          <a:srgbClr val="46562A"/>
        </a:accent2>
        <a:accent3>
          <a:srgbClr val="B2BAAC"/>
        </a:accent3>
        <a:accent4>
          <a:srgbClr val="DCDCDC"/>
        </a:accent4>
        <a:accent5>
          <a:srgbClr val="ADE2AD"/>
        </a:accent5>
        <a:accent6>
          <a:srgbClr val="3E4C25"/>
        </a:accent6>
        <a:hlink>
          <a:srgbClr val="009999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CC"/>
        </a:dk2>
        <a:lt2>
          <a:srgbClr val="4E4E74"/>
        </a:lt2>
        <a:accent1>
          <a:srgbClr val="5E5884"/>
        </a:accent1>
        <a:accent2>
          <a:srgbClr val="8AB29D"/>
        </a:accent2>
        <a:accent3>
          <a:srgbClr val="B9B9CA"/>
        </a:accent3>
        <a:accent4>
          <a:srgbClr val="DCDCDC"/>
        </a:accent4>
        <a:accent5>
          <a:srgbClr val="B6B5C2"/>
        </a:accent5>
        <a:accent6>
          <a:srgbClr val="7B9F8C"/>
        </a:accent6>
        <a:hlink>
          <a:srgbClr val="FFFF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66"/>
        </a:lt1>
        <a:dk2>
          <a:srgbClr val="FFFFCC"/>
        </a:dk2>
        <a:lt2>
          <a:srgbClr val="004E4C"/>
        </a:lt2>
        <a:accent1>
          <a:srgbClr val="FFCC00"/>
        </a:accent1>
        <a:accent2>
          <a:srgbClr val="00B0AC"/>
        </a:accent2>
        <a:accent3>
          <a:srgbClr val="AAB9B9"/>
        </a:accent3>
        <a:accent4>
          <a:srgbClr val="DCDCDC"/>
        </a:accent4>
        <a:accent5>
          <a:srgbClr val="FFE2AA"/>
        </a:accent5>
        <a:accent6>
          <a:srgbClr val="009D9A"/>
        </a:accent6>
        <a:hlink>
          <a:srgbClr val="BA7C3E"/>
        </a:hlink>
        <a:folHlink>
          <a:srgbClr val="72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B5481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ACB4C1"/>
        </a:accent3>
        <a:accent4>
          <a:srgbClr val="DCDCDC"/>
        </a:accent4>
        <a:accent5>
          <a:srgbClr val="AACACA"/>
        </a:accent5>
        <a:accent6>
          <a:srgbClr val="2D5B89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D4D4D"/>
        </a:lt1>
        <a:dk2>
          <a:srgbClr val="FFFFFF"/>
        </a:dk2>
        <a:lt2>
          <a:srgbClr val="080808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CDCDC"/>
        </a:accent4>
        <a:accent5>
          <a:srgbClr val="B9B9CA"/>
        </a:accent5>
        <a:accent6>
          <a:srgbClr val="2D5BB7"/>
        </a:accent6>
        <a:hlink>
          <a:srgbClr val="00CC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9DD"/>
        </a:accent3>
        <a:accent4>
          <a:srgbClr val="000000"/>
        </a:accent4>
        <a:accent5>
          <a:srgbClr val="D1CFBE"/>
        </a:accent5>
        <a:accent6>
          <a:srgbClr val="91939A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AF1F8"/>
        </a:accent3>
        <a:accent4>
          <a:srgbClr val="000000"/>
        </a:accent4>
        <a:accent5>
          <a:srgbClr val="FFFFFF"/>
        </a:accent5>
        <a:accent6>
          <a:srgbClr val="00A6A3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5B9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B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272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808000"/>
        </a:lt2>
        <a:accent1>
          <a:srgbClr val="99CC00"/>
        </a:accent1>
        <a:accent2>
          <a:srgbClr val="003300"/>
        </a:accent2>
        <a:accent3>
          <a:srgbClr val="ADB9AA"/>
        </a:accent3>
        <a:accent4>
          <a:srgbClr val="DCDCDC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CCECFF"/>
        </a:dk2>
        <a:lt2>
          <a:srgbClr val="808080"/>
        </a:lt2>
        <a:accent1>
          <a:srgbClr val="33CCCC"/>
        </a:accent1>
        <a:accent2>
          <a:srgbClr val="006699"/>
        </a:accent2>
        <a:accent3>
          <a:srgbClr val="AAADB9"/>
        </a:accent3>
        <a:accent4>
          <a:srgbClr val="DCDCDC"/>
        </a:accent4>
        <a:accent5>
          <a:srgbClr val="ADE2E2"/>
        </a:accent5>
        <a:accent6>
          <a:srgbClr val="005B89"/>
        </a:accent6>
        <a:hlink>
          <a:srgbClr val="00FF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6666FF"/>
        </a:lt2>
        <a:accent1>
          <a:srgbClr val="33CCFF"/>
        </a:accent1>
        <a:accent2>
          <a:srgbClr val="0000FF"/>
        </a:accent2>
        <a:accent3>
          <a:srgbClr val="AAAAB9"/>
        </a:accent3>
        <a:accent4>
          <a:srgbClr val="DCDCDC"/>
        </a:accent4>
        <a:accent5>
          <a:srgbClr val="ADE2FF"/>
        </a:accent5>
        <a:accent6>
          <a:srgbClr val="0000E5"/>
        </a:accent6>
        <a:hlink>
          <a:srgbClr val="FFFF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80"/>
        </a:lt1>
        <a:dk2>
          <a:srgbClr val="FFFFFF"/>
        </a:dk2>
        <a:lt2>
          <a:srgbClr val="000000"/>
        </a:lt2>
        <a:accent1>
          <a:srgbClr val="CC66FF"/>
        </a:accent1>
        <a:accent2>
          <a:srgbClr val="990099"/>
        </a:accent2>
        <a:accent3>
          <a:srgbClr val="C1AAC1"/>
        </a:accent3>
        <a:accent4>
          <a:srgbClr val="DCDCDC"/>
        </a:accent4>
        <a:accent5>
          <a:srgbClr val="E2B9FF"/>
        </a:accent5>
        <a:accent6>
          <a:srgbClr val="890089"/>
        </a:accent6>
        <a:hlink>
          <a:srgbClr val="FF99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FFFFCC"/>
        </a:dk2>
        <a:lt2>
          <a:srgbClr val="FF3300"/>
        </a:lt2>
        <a:accent1>
          <a:srgbClr val="FF7C80"/>
        </a:accent1>
        <a:accent2>
          <a:srgbClr val="990000"/>
        </a:accent2>
        <a:accent3>
          <a:srgbClr val="C1AAAA"/>
        </a:accent3>
        <a:accent4>
          <a:srgbClr val="DCDCDC"/>
        </a:accent4>
        <a:accent5>
          <a:srgbClr val="FFBFC1"/>
        </a:accent5>
        <a:accent6>
          <a:srgbClr val="890000"/>
        </a:accent6>
        <a:hlink>
          <a:srgbClr val="FF66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_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8284</Words>
  <Application>WPS 演示</Application>
  <PresentationFormat>在屏幕上显示</PresentationFormat>
  <Paragraphs>1620</Paragraphs>
  <Slides>100</Slides>
  <Notes>0</Notes>
  <HiddenSlides>0</HiddenSlides>
  <MMClips>13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487</vt:i4>
      </vt:variant>
      <vt:variant>
        <vt:lpstr>幻灯片标题</vt:lpstr>
      </vt:variant>
      <vt:variant>
        <vt:i4>100</vt:i4>
      </vt:variant>
    </vt:vector>
  </HeadingPairs>
  <TitlesOfParts>
    <vt:vector size="608" baseType="lpstr">
      <vt:lpstr>Arial</vt:lpstr>
      <vt:lpstr>宋体</vt:lpstr>
      <vt:lpstr>Wingdings</vt:lpstr>
      <vt:lpstr>Comic Sans MS</vt:lpstr>
      <vt:lpstr>隶书</vt:lpstr>
      <vt:lpstr>微软雅黑</vt:lpstr>
      <vt:lpstr>Tahoma</vt:lpstr>
      <vt:lpstr>黑体</vt:lpstr>
      <vt:lpstr>华文新魏</vt:lpstr>
      <vt:lpstr>Arial Unicode MS</vt:lpstr>
      <vt:lpstr>Calibri</vt:lpstr>
      <vt:lpstr>Symbol</vt:lpstr>
      <vt:lpstr>Monotype Sorts</vt:lpstr>
      <vt:lpstr>Wingdings</vt:lpstr>
      <vt:lpstr>Times New Roman</vt:lpstr>
      <vt:lpstr>楷体_GB2312</vt:lpstr>
      <vt:lpstr>新宋体</vt:lpstr>
      <vt:lpstr>Textured</vt:lpstr>
      <vt:lpstr>Crayons</vt:lpstr>
      <vt:lpstr>默认设计模板_3</vt:lpstr>
      <vt:lpstr>默认设计模板_2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§2-13  剪切和挤压的实用计算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WWW-33EAC9B357C</dc:creator>
  <cp:lastModifiedBy>WPS_140009083</cp:lastModifiedBy>
  <cp:revision>5</cp:revision>
  <dcterms:created xsi:type="dcterms:W3CDTF">2010-04-30T22:52:00Z</dcterms:created>
  <dcterms:modified xsi:type="dcterms:W3CDTF">2019-05-03T04:38:02Z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